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diagrams/drawing4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59" r:id="rId2"/>
    <p:sldId id="257" r:id="rId3"/>
    <p:sldId id="291" r:id="rId4"/>
    <p:sldId id="264" r:id="rId5"/>
    <p:sldId id="283" r:id="rId6"/>
    <p:sldId id="284" r:id="rId7"/>
    <p:sldId id="265" r:id="rId8"/>
    <p:sldId id="285" r:id="rId9"/>
    <p:sldId id="286" r:id="rId10"/>
    <p:sldId id="293" r:id="rId11"/>
    <p:sldId id="287" r:id="rId12"/>
    <p:sldId id="290" r:id="rId13"/>
    <p:sldId id="288" r:id="rId14"/>
    <p:sldId id="289" r:id="rId15"/>
    <p:sldId id="294" r:id="rId16"/>
    <p:sldId id="295" r:id="rId17"/>
    <p:sldId id="308" r:id="rId18"/>
    <p:sldId id="297" r:id="rId19"/>
    <p:sldId id="309" r:id="rId20"/>
    <p:sldId id="298" r:id="rId21"/>
    <p:sldId id="310" r:id="rId22"/>
    <p:sldId id="299" r:id="rId23"/>
    <p:sldId id="300" r:id="rId24"/>
    <p:sldId id="301" r:id="rId25"/>
    <p:sldId id="302" r:id="rId26"/>
    <p:sldId id="303" r:id="rId27"/>
    <p:sldId id="304" r:id="rId28"/>
    <p:sldId id="305" r:id="rId29"/>
    <p:sldId id="311" r:id="rId30"/>
    <p:sldId id="306" r:id="rId31"/>
    <p:sldId id="312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5441" autoAdjust="0"/>
    <p:restoredTop sz="94660"/>
  </p:normalViewPr>
  <p:slideViewPr>
    <p:cSldViewPr>
      <p:cViewPr varScale="1">
        <p:scale>
          <a:sx n="68" d="100"/>
          <a:sy n="68" d="100"/>
        </p:scale>
        <p:origin x="-18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4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FE4C15-F9D7-4C34-9CB3-01518039913D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FB23659-17D7-4B4C-B22D-24D03AD644AF}">
      <dgm:prSet phldrT="[Text]"/>
      <dgm:spPr/>
      <dgm:t>
        <a:bodyPr/>
        <a:lstStyle/>
        <a:p>
          <a:r>
            <a:rPr lang="en-US" dirty="0" err="1" smtClean="0">
              <a:latin typeface="Times New Roman" pitchFamily="18" charset="0"/>
              <a:cs typeface="Times New Roman" pitchFamily="18" charset="0"/>
            </a:rPr>
            <a:t>Làm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quen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C396C0FF-F33C-4373-86B2-414A5F293E95}" type="parTrans" cxnId="{D3C8353A-1F24-4D6A-A86E-538241B1833F}">
      <dgm:prSet/>
      <dgm:spPr/>
      <dgm:t>
        <a:bodyPr/>
        <a:lstStyle/>
        <a:p>
          <a:endParaRPr lang="en-US"/>
        </a:p>
      </dgm:t>
    </dgm:pt>
    <dgm:pt modelId="{C3B47825-6954-4C74-9864-E181B96DD12E}" type="sibTrans" cxnId="{D3C8353A-1F24-4D6A-A86E-538241B1833F}">
      <dgm:prSet/>
      <dgm:spPr/>
      <dgm:t>
        <a:bodyPr/>
        <a:lstStyle/>
        <a:p>
          <a:endParaRPr lang="en-US"/>
        </a:p>
      </dgm:t>
    </dgm:pt>
    <dgm:pt modelId="{B2949FB4-A66A-4F9E-890C-8D23D8293E03}">
      <dgm:prSet phldrT="[Text]"/>
      <dgm:spPr/>
      <dgm:t>
        <a:bodyPr/>
        <a:lstStyle/>
        <a:p>
          <a:r>
            <a:rPr lang="en-US" dirty="0" err="1" smtClean="0">
              <a:latin typeface="Times New Roman" pitchFamily="18" charset="0"/>
              <a:cs typeface="Times New Roman" pitchFamily="18" charset="0"/>
            </a:rPr>
            <a:t>Tự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chọn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DEFB6312-DF8C-4C92-A6FA-8A1B266F3BF1}" type="parTrans" cxnId="{289D1531-196C-45CF-A9DF-F14865247FFA}">
      <dgm:prSet/>
      <dgm:spPr/>
      <dgm:t>
        <a:bodyPr/>
        <a:lstStyle/>
        <a:p>
          <a:endParaRPr lang="en-US"/>
        </a:p>
      </dgm:t>
    </dgm:pt>
    <dgm:pt modelId="{B7392860-F903-4EC6-AF20-02A20E072689}" type="sibTrans" cxnId="{289D1531-196C-45CF-A9DF-F14865247FFA}">
      <dgm:prSet/>
      <dgm:spPr/>
      <dgm:t>
        <a:bodyPr/>
        <a:lstStyle/>
        <a:p>
          <a:endParaRPr lang="en-US"/>
        </a:p>
      </dgm:t>
    </dgm:pt>
    <dgm:pt modelId="{85A7BCB4-29D3-430A-B125-9A3E91633871}">
      <dgm:prSet phldrT="[Text]" custT="1"/>
      <dgm:spPr/>
      <dgm:t>
        <a:bodyPr/>
        <a:lstStyle/>
        <a:p>
          <a:r>
            <a:rPr lang="vi-VN" sz="3200" dirty="0" smtClean="0">
              <a:latin typeface="Times New Roman" pitchFamily="18" charset="0"/>
              <a:cs typeface="Times New Roman" pitchFamily="18" charset="0"/>
            </a:rPr>
            <a:t>Ư</a:t>
          </a:r>
          <a:r>
            <a:rPr lang="en-US" sz="3200" dirty="0" smtClean="0">
              <a:latin typeface="Times New Roman" pitchFamily="18" charset="0"/>
              <a:cs typeface="Times New Roman" pitchFamily="18" charset="0"/>
            </a:rPr>
            <a:t>u </a:t>
          </a:r>
          <a:r>
            <a:rPr lang="en-US" sz="3200" dirty="0" err="1" smtClean="0">
              <a:latin typeface="Times New Roman" pitchFamily="18" charset="0"/>
              <a:cs typeface="Times New Roman" pitchFamily="18" charset="0"/>
            </a:rPr>
            <a:t>tiên</a:t>
          </a:r>
          <a:r>
            <a:rPr lang="en-US" sz="3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latin typeface="Times New Roman" pitchFamily="18" charset="0"/>
              <a:cs typeface="Times New Roman" pitchFamily="18" charset="0"/>
            </a:rPr>
            <a:t>kỹ</a:t>
          </a:r>
          <a:r>
            <a:rPr lang="en-US" sz="3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latin typeface="Times New Roman" pitchFamily="18" charset="0"/>
              <a:cs typeface="Times New Roman" pitchFamily="18" charset="0"/>
            </a:rPr>
            <a:t>năng</a:t>
          </a:r>
          <a:r>
            <a:rPr lang="en-US" sz="3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latin typeface="Times New Roman" pitchFamily="18" charset="0"/>
              <a:cs typeface="Times New Roman" pitchFamily="18" charset="0"/>
            </a:rPr>
            <a:t>nghe</a:t>
          </a:r>
          <a:r>
            <a:rPr lang="en-US" sz="3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latin typeface="Times New Roman" pitchFamily="18" charset="0"/>
              <a:cs typeface="Times New Roman" pitchFamily="18" charset="0"/>
            </a:rPr>
            <a:t>hiểu</a:t>
          </a:r>
          <a:endParaRPr lang="en-US" sz="3200" dirty="0">
            <a:latin typeface="Times New Roman" pitchFamily="18" charset="0"/>
            <a:cs typeface="Times New Roman" pitchFamily="18" charset="0"/>
          </a:endParaRPr>
        </a:p>
      </dgm:t>
    </dgm:pt>
    <dgm:pt modelId="{458D0C5E-DA1E-45C2-80B5-95F43B606CBB}" type="parTrans" cxnId="{7D76C4CF-B0E4-480F-B30F-4F5AB020222D}">
      <dgm:prSet/>
      <dgm:spPr/>
      <dgm:t>
        <a:bodyPr/>
        <a:lstStyle/>
        <a:p>
          <a:endParaRPr lang="en-US"/>
        </a:p>
      </dgm:t>
    </dgm:pt>
    <dgm:pt modelId="{6EE3BC39-AD47-402E-B952-5A70EBD9975D}" type="sibTrans" cxnId="{7D76C4CF-B0E4-480F-B30F-4F5AB020222D}">
      <dgm:prSet/>
      <dgm:spPr/>
      <dgm:t>
        <a:bodyPr/>
        <a:lstStyle/>
        <a:p>
          <a:endParaRPr lang="en-US"/>
        </a:p>
      </dgm:t>
    </dgm:pt>
    <dgm:pt modelId="{17E566A7-A96F-4DD5-87F7-7104DFBCE6C4}">
      <dgm:prSet phldrT="[Text]"/>
      <dgm:spPr/>
      <dgm:t>
        <a:bodyPr/>
        <a:lstStyle/>
        <a:p>
          <a:r>
            <a:rPr lang="en-US" dirty="0" err="1" smtClean="0">
              <a:latin typeface="Times New Roman" pitchFamily="18" charset="0"/>
              <a:cs typeface="Times New Roman" pitchFamily="18" charset="0"/>
            </a:rPr>
            <a:t>Kỹ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năng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nói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đơn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giản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7196FAB3-186C-425F-98FC-00BCCC856547}" type="parTrans" cxnId="{FC541A13-1555-4246-A0F7-1879F8E97A3A}">
      <dgm:prSet/>
      <dgm:spPr/>
      <dgm:t>
        <a:bodyPr/>
        <a:lstStyle/>
        <a:p>
          <a:endParaRPr lang="en-US"/>
        </a:p>
      </dgm:t>
    </dgm:pt>
    <dgm:pt modelId="{6BF8C792-5460-47FE-AE57-80149DD55252}" type="sibTrans" cxnId="{FC541A13-1555-4246-A0F7-1879F8E97A3A}">
      <dgm:prSet/>
      <dgm:spPr/>
      <dgm:t>
        <a:bodyPr/>
        <a:lstStyle/>
        <a:p>
          <a:endParaRPr lang="en-US"/>
        </a:p>
      </dgm:t>
    </dgm:pt>
    <dgm:pt modelId="{656C8091-E0BE-4325-A2A2-BFF8FFA225F9}" type="pres">
      <dgm:prSet presAssocID="{DEFE4C15-F9D7-4C34-9CB3-01518039913D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BCBB72A-B884-4CB0-BD21-DEEB4932EA75}" type="pres">
      <dgm:prSet presAssocID="{DEFE4C15-F9D7-4C34-9CB3-01518039913D}" presName="diamond" presStyleLbl="bgShp" presStyleIdx="0" presStyleCnt="1"/>
      <dgm:spPr/>
    </dgm:pt>
    <dgm:pt modelId="{75347A59-B3D3-4EBF-903D-4ADEF31A1BBF}" type="pres">
      <dgm:prSet presAssocID="{DEFE4C15-F9D7-4C34-9CB3-01518039913D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037ACA-CEF3-4407-A19C-EF7F35924AF3}" type="pres">
      <dgm:prSet presAssocID="{DEFE4C15-F9D7-4C34-9CB3-01518039913D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B69F6E-BAF8-40D0-A5FD-A3BF7C712B90}" type="pres">
      <dgm:prSet presAssocID="{DEFE4C15-F9D7-4C34-9CB3-01518039913D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FE7E96-331D-484B-B554-A98F5E5F4082}" type="pres">
      <dgm:prSet presAssocID="{DEFE4C15-F9D7-4C34-9CB3-01518039913D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99630F3-E408-4670-AC67-B76EE8F884CE}" type="presOf" srcId="{17E566A7-A96F-4DD5-87F7-7104DFBCE6C4}" destId="{94FE7E96-331D-484B-B554-A98F5E5F4082}" srcOrd="0" destOrd="0" presId="urn:microsoft.com/office/officeart/2005/8/layout/matrix3"/>
    <dgm:cxn modelId="{FD178262-7E0B-4728-9807-C0FE457D4E0B}" type="presOf" srcId="{85A7BCB4-29D3-430A-B125-9A3E91633871}" destId="{25B69F6E-BAF8-40D0-A5FD-A3BF7C712B90}" srcOrd="0" destOrd="0" presId="urn:microsoft.com/office/officeart/2005/8/layout/matrix3"/>
    <dgm:cxn modelId="{289D1531-196C-45CF-A9DF-F14865247FFA}" srcId="{DEFE4C15-F9D7-4C34-9CB3-01518039913D}" destId="{B2949FB4-A66A-4F9E-890C-8D23D8293E03}" srcOrd="1" destOrd="0" parTransId="{DEFB6312-DF8C-4C92-A6FA-8A1B266F3BF1}" sibTransId="{B7392860-F903-4EC6-AF20-02A20E072689}"/>
    <dgm:cxn modelId="{0F58125B-B650-4C32-95C4-CF0AE0257AD7}" type="presOf" srcId="{DEFE4C15-F9D7-4C34-9CB3-01518039913D}" destId="{656C8091-E0BE-4325-A2A2-BFF8FFA225F9}" srcOrd="0" destOrd="0" presId="urn:microsoft.com/office/officeart/2005/8/layout/matrix3"/>
    <dgm:cxn modelId="{E1AE7611-E65D-4A17-A059-1A6C6E454765}" type="presOf" srcId="{B2949FB4-A66A-4F9E-890C-8D23D8293E03}" destId="{3E037ACA-CEF3-4407-A19C-EF7F35924AF3}" srcOrd="0" destOrd="0" presId="urn:microsoft.com/office/officeart/2005/8/layout/matrix3"/>
    <dgm:cxn modelId="{D3C8353A-1F24-4D6A-A86E-538241B1833F}" srcId="{DEFE4C15-F9D7-4C34-9CB3-01518039913D}" destId="{9FB23659-17D7-4B4C-B22D-24D03AD644AF}" srcOrd="0" destOrd="0" parTransId="{C396C0FF-F33C-4373-86B2-414A5F293E95}" sibTransId="{C3B47825-6954-4C74-9864-E181B96DD12E}"/>
    <dgm:cxn modelId="{7D76C4CF-B0E4-480F-B30F-4F5AB020222D}" srcId="{DEFE4C15-F9D7-4C34-9CB3-01518039913D}" destId="{85A7BCB4-29D3-430A-B125-9A3E91633871}" srcOrd="2" destOrd="0" parTransId="{458D0C5E-DA1E-45C2-80B5-95F43B606CBB}" sibTransId="{6EE3BC39-AD47-402E-B952-5A70EBD9975D}"/>
    <dgm:cxn modelId="{F2810DAD-5986-46F3-AB67-5AC1B3FE1CBB}" type="presOf" srcId="{9FB23659-17D7-4B4C-B22D-24D03AD644AF}" destId="{75347A59-B3D3-4EBF-903D-4ADEF31A1BBF}" srcOrd="0" destOrd="0" presId="urn:microsoft.com/office/officeart/2005/8/layout/matrix3"/>
    <dgm:cxn modelId="{FC541A13-1555-4246-A0F7-1879F8E97A3A}" srcId="{DEFE4C15-F9D7-4C34-9CB3-01518039913D}" destId="{17E566A7-A96F-4DD5-87F7-7104DFBCE6C4}" srcOrd="3" destOrd="0" parTransId="{7196FAB3-186C-425F-98FC-00BCCC856547}" sibTransId="{6BF8C792-5460-47FE-AE57-80149DD55252}"/>
    <dgm:cxn modelId="{F3FB5E26-A13D-441F-ABC7-C1B390413BC0}" type="presParOf" srcId="{656C8091-E0BE-4325-A2A2-BFF8FFA225F9}" destId="{ABCBB72A-B884-4CB0-BD21-DEEB4932EA75}" srcOrd="0" destOrd="0" presId="urn:microsoft.com/office/officeart/2005/8/layout/matrix3"/>
    <dgm:cxn modelId="{5FC0CD28-4427-48BF-A120-EE677DFA7359}" type="presParOf" srcId="{656C8091-E0BE-4325-A2A2-BFF8FFA225F9}" destId="{75347A59-B3D3-4EBF-903D-4ADEF31A1BBF}" srcOrd="1" destOrd="0" presId="urn:microsoft.com/office/officeart/2005/8/layout/matrix3"/>
    <dgm:cxn modelId="{2E5A4DE7-BF96-48C4-9F8B-82D6EB9E6E17}" type="presParOf" srcId="{656C8091-E0BE-4325-A2A2-BFF8FFA225F9}" destId="{3E037ACA-CEF3-4407-A19C-EF7F35924AF3}" srcOrd="2" destOrd="0" presId="urn:microsoft.com/office/officeart/2005/8/layout/matrix3"/>
    <dgm:cxn modelId="{2707081E-7084-41DF-A001-5D7F1FA0DDE4}" type="presParOf" srcId="{656C8091-E0BE-4325-A2A2-BFF8FFA225F9}" destId="{25B69F6E-BAF8-40D0-A5FD-A3BF7C712B90}" srcOrd="3" destOrd="0" presId="urn:microsoft.com/office/officeart/2005/8/layout/matrix3"/>
    <dgm:cxn modelId="{C1C1FC12-56C4-4E26-BCA9-674520AD7F44}" type="presParOf" srcId="{656C8091-E0BE-4325-A2A2-BFF8FFA225F9}" destId="{94FE7E96-331D-484B-B554-A98F5E5F4082}" srcOrd="4" destOrd="0" presId="urn:microsoft.com/office/officeart/2005/8/layout/matrix3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8237262-FF8D-44DB-9E85-8EDD591DDCA3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9DF6D22-1621-4D82-880E-CB54BF5F530D}">
      <dgm:prSet phldrT="[Text]" custT="1"/>
      <dgm:spPr/>
      <dgm:t>
        <a:bodyPr/>
        <a:lstStyle/>
        <a:p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Đường</a:t>
          </a:r>
          <a:r>
            <a: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hướng</a:t>
          </a:r>
          <a:r>
            <a: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giao</a:t>
          </a:r>
          <a:r>
            <a: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tiếp</a:t>
          </a:r>
          <a:endParaRPr lang="en-US" sz="3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A3ED1788-02E6-4298-AA8B-94C79FABEC80}" type="parTrans" cxnId="{802B91E4-230D-48FA-B3E2-3CD9C35E6149}">
      <dgm:prSet/>
      <dgm:spPr/>
      <dgm:t>
        <a:bodyPr/>
        <a:lstStyle/>
        <a:p>
          <a:endParaRPr lang="en-US"/>
        </a:p>
      </dgm:t>
    </dgm:pt>
    <dgm:pt modelId="{6FF9498A-8925-45E9-A46D-09EB37AA6FA3}" type="sibTrans" cxnId="{802B91E4-230D-48FA-B3E2-3CD9C35E6149}">
      <dgm:prSet/>
      <dgm:spPr/>
      <dgm:t>
        <a:bodyPr/>
        <a:lstStyle/>
        <a:p>
          <a:endParaRPr lang="en-US"/>
        </a:p>
      </dgm:t>
    </dgm:pt>
    <dgm:pt modelId="{4226184C-DDA1-4D1A-91C8-89DBD650D910}">
      <dgm:prSet phldrT="[Text]" custT="1"/>
      <dgm:spPr/>
      <dgm:t>
        <a:bodyPr/>
        <a:lstStyle/>
        <a:p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lĩnh</a:t>
          </a:r>
          <a:r>
            <a: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hội</a:t>
          </a:r>
          <a:r>
            <a: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ngôn</a:t>
          </a:r>
          <a:r>
            <a: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ngữ</a:t>
          </a:r>
          <a:r>
            <a: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một</a:t>
          </a:r>
          <a:r>
            <a: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cách</a:t>
          </a:r>
          <a:r>
            <a: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tự</a:t>
          </a:r>
          <a:r>
            <a: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nhiên</a:t>
          </a:r>
          <a:endParaRPr lang="en-US" sz="3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A2E83284-54EC-46B7-8857-0FE22819171F}" type="parTrans" cxnId="{FE47B67C-B260-4EDE-8252-449ADE35B053}">
      <dgm:prSet/>
      <dgm:spPr/>
      <dgm:t>
        <a:bodyPr/>
        <a:lstStyle/>
        <a:p>
          <a:endParaRPr lang="en-US"/>
        </a:p>
      </dgm:t>
    </dgm:pt>
    <dgm:pt modelId="{BB1869B2-8277-44D9-B01F-4ABFF9F12841}" type="sibTrans" cxnId="{FE47B67C-B260-4EDE-8252-449ADE35B053}">
      <dgm:prSet/>
      <dgm:spPr/>
      <dgm:t>
        <a:bodyPr/>
        <a:lstStyle/>
        <a:p>
          <a:endParaRPr lang="en-US"/>
        </a:p>
      </dgm:t>
    </dgm:pt>
    <dgm:pt modelId="{B854FE26-FEAA-4324-AF24-7BAD22F91FAE}">
      <dgm:prSet phldrT="[Text]" custT="1"/>
      <dgm:spPr/>
      <dgm:t>
        <a:bodyPr/>
        <a:lstStyle/>
        <a:p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hiểu</a:t>
          </a:r>
          <a:r>
            <a: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các</a:t>
          </a:r>
          <a:r>
            <a: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ngữ</a:t>
          </a:r>
          <a:r>
            <a: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cảnh</a:t>
          </a:r>
          <a:r>
            <a: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giao</a:t>
          </a:r>
          <a:r>
            <a: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tiếp</a:t>
          </a:r>
          <a:endParaRPr lang="en-US" sz="3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B155744-0C7E-4019-9175-C51DB4265A97}" type="parTrans" cxnId="{30EB6C67-BBD4-4E70-A220-946D6EEC4012}">
      <dgm:prSet/>
      <dgm:spPr/>
      <dgm:t>
        <a:bodyPr/>
        <a:lstStyle/>
        <a:p>
          <a:endParaRPr lang="en-US"/>
        </a:p>
      </dgm:t>
    </dgm:pt>
    <dgm:pt modelId="{FB2E0D24-FC20-451C-A5D2-D8763C0AD663}" type="sibTrans" cxnId="{30EB6C67-BBD4-4E70-A220-946D6EEC4012}">
      <dgm:prSet/>
      <dgm:spPr/>
      <dgm:t>
        <a:bodyPr/>
        <a:lstStyle/>
        <a:p>
          <a:endParaRPr lang="en-US"/>
        </a:p>
      </dgm:t>
    </dgm:pt>
    <dgm:pt modelId="{4939104F-038B-405D-8EAE-84CF98E26544}">
      <dgm:prSet phldrT="[Text]" custT="1"/>
      <dgm:spPr/>
      <dgm:t>
        <a:bodyPr/>
        <a:lstStyle/>
        <a:p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phản</a:t>
          </a:r>
          <a:r>
            <a: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hồi</a:t>
          </a:r>
          <a:r>
            <a: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bằng</a:t>
          </a:r>
          <a:r>
            <a: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ngôn</a:t>
          </a:r>
          <a:r>
            <a: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ngữ</a:t>
          </a:r>
          <a:r>
            <a: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vi-VN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đơn giản.</a:t>
          </a:r>
          <a:endParaRPr lang="en-US" sz="3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9BCA96F-77F9-43A1-9DA6-3336021548FB}" type="parTrans" cxnId="{60A8092C-BD95-457C-8D7F-F96B4C3557AA}">
      <dgm:prSet/>
      <dgm:spPr/>
      <dgm:t>
        <a:bodyPr/>
        <a:lstStyle/>
        <a:p>
          <a:endParaRPr lang="en-US"/>
        </a:p>
      </dgm:t>
    </dgm:pt>
    <dgm:pt modelId="{D6A7EA06-7F77-44BA-992F-5D3EB62AE157}" type="sibTrans" cxnId="{60A8092C-BD95-457C-8D7F-F96B4C3557AA}">
      <dgm:prSet/>
      <dgm:spPr/>
      <dgm:t>
        <a:bodyPr/>
        <a:lstStyle/>
        <a:p>
          <a:endParaRPr lang="en-US"/>
        </a:p>
      </dgm:t>
    </dgm:pt>
    <dgm:pt modelId="{0980AE80-FA8D-46DE-840C-6EB4D3AE2ED3}">
      <dgm:prSet phldrT="[Text]" custT="1"/>
      <dgm:spPr/>
      <dgm:t>
        <a:bodyPr/>
        <a:lstStyle/>
        <a:p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phản</a:t>
          </a:r>
          <a:r>
            <a: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hồi</a:t>
          </a:r>
          <a:r>
            <a: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phi </a:t>
          </a:r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ngôn</a:t>
          </a:r>
          <a:r>
            <a: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ngữ</a:t>
          </a:r>
          <a:endParaRPr lang="en-US" sz="3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1396A5A-9492-4BBA-81D8-72AA5CD552D6}" type="parTrans" cxnId="{B68F823A-A6CE-4F02-8407-62CA4F849CFE}">
      <dgm:prSet/>
      <dgm:spPr/>
      <dgm:t>
        <a:bodyPr/>
        <a:lstStyle/>
        <a:p>
          <a:endParaRPr lang="en-US"/>
        </a:p>
      </dgm:t>
    </dgm:pt>
    <dgm:pt modelId="{BD529282-9F27-42C0-A02A-6AB2055E96C6}" type="sibTrans" cxnId="{B68F823A-A6CE-4F02-8407-62CA4F849CFE}">
      <dgm:prSet/>
      <dgm:spPr/>
      <dgm:t>
        <a:bodyPr/>
        <a:lstStyle/>
        <a:p>
          <a:endParaRPr lang="en-US"/>
        </a:p>
      </dgm:t>
    </dgm:pt>
    <dgm:pt modelId="{878F5390-4F33-4962-95E4-349D3D6BBADD}" type="pres">
      <dgm:prSet presAssocID="{08237262-FF8D-44DB-9E85-8EDD591DDCA3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322A206-55AB-42D2-9120-C4BC10D6455C}" type="pres">
      <dgm:prSet presAssocID="{08237262-FF8D-44DB-9E85-8EDD591DDCA3}" presName="matrix" presStyleCnt="0"/>
      <dgm:spPr/>
    </dgm:pt>
    <dgm:pt modelId="{176B9EAC-666C-46BE-9F45-2329DF039F2D}" type="pres">
      <dgm:prSet presAssocID="{08237262-FF8D-44DB-9E85-8EDD591DDCA3}" presName="tile1" presStyleLbl="node1" presStyleIdx="0" presStyleCnt="4"/>
      <dgm:spPr/>
      <dgm:t>
        <a:bodyPr/>
        <a:lstStyle/>
        <a:p>
          <a:endParaRPr lang="en-US"/>
        </a:p>
      </dgm:t>
    </dgm:pt>
    <dgm:pt modelId="{D9D6423E-4A73-41DF-935F-6D55AAB8E85D}" type="pres">
      <dgm:prSet presAssocID="{08237262-FF8D-44DB-9E85-8EDD591DDCA3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1ED7FF-12B1-4D3B-B5E4-F1E836377695}" type="pres">
      <dgm:prSet presAssocID="{08237262-FF8D-44DB-9E85-8EDD591DDCA3}" presName="tile2" presStyleLbl="node1" presStyleIdx="1" presStyleCnt="4"/>
      <dgm:spPr/>
      <dgm:t>
        <a:bodyPr/>
        <a:lstStyle/>
        <a:p>
          <a:endParaRPr lang="en-US"/>
        </a:p>
      </dgm:t>
    </dgm:pt>
    <dgm:pt modelId="{A80CFE07-03A5-4370-AD42-1AAD42A5661F}" type="pres">
      <dgm:prSet presAssocID="{08237262-FF8D-44DB-9E85-8EDD591DDCA3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155E77-0584-41AE-8A32-3D93B9988563}" type="pres">
      <dgm:prSet presAssocID="{08237262-FF8D-44DB-9E85-8EDD591DDCA3}" presName="tile3" presStyleLbl="node1" presStyleIdx="2" presStyleCnt="4"/>
      <dgm:spPr/>
      <dgm:t>
        <a:bodyPr/>
        <a:lstStyle/>
        <a:p>
          <a:endParaRPr lang="en-US"/>
        </a:p>
      </dgm:t>
    </dgm:pt>
    <dgm:pt modelId="{BAF08954-6FB3-464E-9E78-104676134E37}" type="pres">
      <dgm:prSet presAssocID="{08237262-FF8D-44DB-9E85-8EDD591DDCA3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264C05-D0D6-4736-9656-02B141710BF5}" type="pres">
      <dgm:prSet presAssocID="{08237262-FF8D-44DB-9E85-8EDD591DDCA3}" presName="tile4" presStyleLbl="node1" presStyleIdx="3" presStyleCnt="4"/>
      <dgm:spPr/>
      <dgm:t>
        <a:bodyPr/>
        <a:lstStyle/>
        <a:p>
          <a:endParaRPr lang="en-US"/>
        </a:p>
      </dgm:t>
    </dgm:pt>
    <dgm:pt modelId="{3F762140-8A19-476F-815A-DE3035841607}" type="pres">
      <dgm:prSet presAssocID="{08237262-FF8D-44DB-9E85-8EDD591DDCA3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94A7D6-DE40-45D2-AB24-161B922685E5}" type="pres">
      <dgm:prSet presAssocID="{08237262-FF8D-44DB-9E85-8EDD591DDCA3}" presName="centerTile" presStyleLbl="fgShp" presStyleIdx="0" presStyleCnt="1" custScaleX="122449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FE47B67C-B260-4EDE-8252-449ADE35B053}" srcId="{29DF6D22-1621-4D82-880E-CB54BF5F530D}" destId="{4226184C-DDA1-4D1A-91C8-89DBD650D910}" srcOrd="0" destOrd="0" parTransId="{A2E83284-54EC-46B7-8857-0FE22819171F}" sibTransId="{BB1869B2-8277-44D9-B01F-4ABFF9F12841}"/>
    <dgm:cxn modelId="{B68F823A-A6CE-4F02-8407-62CA4F849CFE}" srcId="{29DF6D22-1621-4D82-880E-CB54BF5F530D}" destId="{0980AE80-FA8D-46DE-840C-6EB4D3AE2ED3}" srcOrd="3" destOrd="0" parTransId="{C1396A5A-9492-4BBA-81D8-72AA5CD552D6}" sibTransId="{BD529282-9F27-42C0-A02A-6AB2055E96C6}"/>
    <dgm:cxn modelId="{004C9E9C-5B0A-41FC-9D4D-014EAFABF786}" type="presOf" srcId="{4939104F-038B-405D-8EAE-84CF98E26544}" destId="{BAF08954-6FB3-464E-9E78-104676134E37}" srcOrd="1" destOrd="0" presId="urn:microsoft.com/office/officeart/2005/8/layout/matrix1"/>
    <dgm:cxn modelId="{D2D069DD-B314-40EF-8282-40E596B8FE13}" type="presOf" srcId="{08237262-FF8D-44DB-9E85-8EDD591DDCA3}" destId="{878F5390-4F33-4962-95E4-349D3D6BBADD}" srcOrd="0" destOrd="0" presId="urn:microsoft.com/office/officeart/2005/8/layout/matrix1"/>
    <dgm:cxn modelId="{B8D60C30-274B-487C-92D4-8CD77FEBE16F}" type="presOf" srcId="{0980AE80-FA8D-46DE-840C-6EB4D3AE2ED3}" destId="{3F762140-8A19-476F-815A-DE3035841607}" srcOrd="1" destOrd="0" presId="urn:microsoft.com/office/officeart/2005/8/layout/matrix1"/>
    <dgm:cxn modelId="{9CCD29C9-3880-44C9-9E01-63A7ED39DCC3}" type="presOf" srcId="{29DF6D22-1621-4D82-880E-CB54BF5F530D}" destId="{E394A7D6-DE40-45D2-AB24-161B922685E5}" srcOrd="0" destOrd="0" presId="urn:microsoft.com/office/officeart/2005/8/layout/matrix1"/>
    <dgm:cxn modelId="{CBFA0BE3-0898-4EDC-A176-855A5D978F29}" type="presOf" srcId="{4226184C-DDA1-4D1A-91C8-89DBD650D910}" destId="{D9D6423E-4A73-41DF-935F-6D55AAB8E85D}" srcOrd="1" destOrd="0" presId="urn:microsoft.com/office/officeart/2005/8/layout/matrix1"/>
    <dgm:cxn modelId="{94D0053D-9A4E-4F64-B541-D63842941F3F}" type="presOf" srcId="{0980AE80-FA8D-46DE-840C-6EB4D3AE2ED3}" destId="{31264C05-D0D6-4736-9656-02B141710BF5}" srcOrd="0" destOrd="0" presId="urn:microsoft.com/office/officeart/2005/8/layout/matrix1"/>
    <dgm:cxn modelId="{A48A92FB-5D90-4458-B36B-70F528451E43}" type="presOf" srcId="{B854FE26-FEAA-4324-AF24-7BAD22F91FAE}" destId="{051ED7FF-12B1-4D3B-B5E4-F1E836377695}" srcOrd="0" destOrd="0" presId="urn:microsoft.com/office/officeart/2005/8/layout/matrix1"/>
    <dgm:cxn modelId="{60A8092C-BD95-457C-8D7F-F96B4C3557AA}" srcId="{29DF6D22-1621-4D82-880E-CB54BF5F530D}" destId="{4939104F-038B-405D-8EAE-84CF98E26544}" srcOrd="2" destOrd="0" parTransId="{29BCA96F-77F9-43A1-9DA6-3336021548FB}" sibTransId="{D6A7EA06-7F77-44BA-992F-5D3EB62AE157}"/>
    <dgm:cxn modelId="{82972C02-9B87-455E-996B-13B1C83B1DCE}" type="presOf" srcId="{4226184C-DDA1-4D1A-91C8-89DBD650D910}" destId="{176B9EAC-666C-46BE-9F45-2329DF039F2D}" srcOrd="0" destOrd="0" presId="urn:microsoft.com/office/officeart/2005/8/layout/matrix1"/>
    <dgm:cxn modelId="{60EE7B6D-E2D7-4856-9F96-AF278C50D71A}" type="presOf" srcId="{B854FE26-FEAA-4324-AF24-7BAD22F91FAE}" destId="{A80CFE07-03A5-4370-AD42-1AAD42A5661F}" srcOrd="1" destOrd="0" presId="urn:microsoft.com/office/officeart/2005/8/layout/matrix1"/>
    <dgm:cxn modelId="{0C82EE13-2211-4301-BA02-4CBA6BDF2977}" type="presOf" srcId="{4939104F-038B-405D-8EAE-84CF98E26544}" destId="{00155E77-0584-41AE-8A32-3D93B9988563}" srcOrd="0" destOrd="0" presId="urn:microsoft.com/office/officeart/2005/8/layout/matrix1"/>
    <dgm:cxn modelId="{30EB6C67-BBD4-4E70-A220-946D6EEC4012}" srcId="{29DF6D22-1621-4D82-880E-CB54BF5F530D}" destId="{B854FE26-FEAA-4324-AF24-7BAD22F91FAE}" srcOrd="1" destOrd="0" parTransId="{BB155744-0C7E-4019-9175-C51DB4265A97}" sibTransId="{FB2E0D24-FC20-451C-A5D2-D8763C0AD663}"/>
    <dgm:cxn modelId="{802B91E4-230D-48FA-B3E2-3CD9C35E6149}" srcId="{08237262-FF8D-44DB-9E85-8EDD591DDCA3}" destId="{29DF6D22-1621-4D82-880E-CB54BF5F530D}" srcOrd="0" destOrd="0" parTransId="{A3ED1788-02E6-4298-AA8B-94C79FABEC80}" sibTransId="{6FF9498A-8925-45E9-A46D-09EB37AA6FA3}"/>
    <dgm:cxn modelId="{AFC04E25-C330-4FDE-AE73-00A813117DE5}" type="presParOf" srcId="{878F5390-4F33-4962-95E4-349D3D6BBADD}" destId="{2322A206-55AB-42D2-9120-C4BC10D6455C}" srcOrd="0" destOrd="0" presId="urn:microsoft.com/office/officeart/2005/8/layout/matrix1"/>
    <dgm:cxn modelId="{1F609877-89C5-4C81-AE92-752498B9C1EF}" type="presParOf" srcId="{2322A206-55AB-42D2-9120-C4BC10D6455C}" destId="{176B9EAC-666C-46BE-9F45-2329DF039F2D}" srcOrd="0" destOrd="0" presId="urn:microsoft.com/office/officeart/2005/8/layout/matrix1"/>
    <dgm:cxn modelId="{42A30497-5724-4F21-B191-2AD82EBCBC9C}" type="presParOf" srcId="{2322A206-55AB-42D2-9120-C4BC10D6455C}" destId="{D9D6423E-4A73-41DF-935F-6D55AAB8E85D}" srcOrd="1" destOrd="0" presId="urn:microsoft.com/office/officeart/2005/8/layout/matrix1"/>
    <dgm:cxn modelId="{D1168FB9-64F0-4789-9D1B-916A59080A5C}" type="presParOf" srcId="{2322A206-55AB-42D2-9120-C4BC10D6455C}" destId="{051ED7FF-12B1-4D3B-B5E4-F1E836377695}" srcOrd="2" destOrd="0" presId="urn:microsoft.com/office/officeart/2005/8/layout/matrix1"/>
    <dgm:cxn modelId="{EC178C12-6463-42ED-AD66-FCA5BDE81701}" type="presParOf" srcId="{2322A206-55AB-42D2-9120-C4BC10D6455C}" destId="{A80CFE07-03A5-4370-AD42-1AAD42A5661F}" srcOrd="3" destOrd="0" presId="urn:microsoft.com/office/officeart/2005/8/layout/matrix1"/>
    <dgm:cxn modelId="{B9DCA878-5B0B-4EE1-AA5A-F6EE715D56DE}" type="presParOf" srcId="{2322A206-55AB-42D2-9120-C4BC10D6455C}" destId="{00155E77-0584-41AE-8A32-3D93B9988563}" srcOrd="4" destOrd="0" presId="urn:microsoft.com/office/officeart/2005/8/layout/matrix1"/>
    <dgm:cxn modelId="{67524767-2C58-45B3-A2BE-AC19660AB1DC}" type="presParOf" srcId="{2322A206-55AB-42D2-9120-C4BC10D6455C}" destId="{BAF08954-6FB3-464E-9E78-104676134E37}" srcOrd="5" destOrd="0" presId="urn:microsoft.com/office/officeart/2005/8/layout/matrix1"/>
    <dgm:cxn modelId="{639A4EF4-1EF8-4E0C-87BB-3A3C519AD551}" type="presParOf" srcId="{2322A206-55AB-42D2-9120-C4BC10D6455C}" destId="{31264C05-D0D6-4736-9656-02B141710BF5}" srcOrd="6" destOrd="0" presId="urn:microsoft.com/office/officeart/2005/8/layout/matrix1"/>
    <dgm:cxn modelId="{3238987F-014C-4E98-9DD0-3861999737B0}" type="presParOf" srcId="{2322A206-55AB-42D2-9120-C4BC10D6455C}" destId="{3F762140-8A19-476F-815A-DE3035841607}" srcOrd="7" destOrd="0" presId="urn:microsoft.com/office/officeart/2005/8/layout/matrix1"/>
    <dgm:cxn modelId="{E558DA3C-3F0C-4DAD-9FF7-72A348E0C1D7}" type="presParOf" srcId="{878F5390-4F33-4962-95E4-349D3D6BBADD}" destId="{E394A7D6-DE40-45D2-AB24-161B922685E5}" srcOrd="1" destOrd="0" presId="urn:microsoft.com/office/officeart/2005/8/layout/matrix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1DE9BF1-163D-4E15-8CC1-6FBC8C563426}" type="doc">
      <dgm:prSet loTypeId="urn:microsoft.com/office/officeart/2005/8/layout/vList3#1" loCatId="list" qsTypeId="urn:microsoft.com/office/officeart/2005/8/quickstyle/simple1" qsCatId="simple" csTypeId="urn:microsoft.com/office/officeart/2005/8/colors/accent1_2" csCatId="accent1" phldr="1"/>
      <dgm:spPr/>
    </dgm:pt>
    <dgm:pt modelId="{43283FDE-4815-4F5F-B85C-C015DAD90CA4}">
      <dgm:prSet phldrT="[Text]"/>
      <dgm:spPr/>
      <dgm:t>
        <a:bodyPr/>
        <a:lstStyle/>
        <a:p>
          <a:r>
            <a:rPr lang="en-US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Bắt</a:t>
          </a:r>
          <a:r>
            <a: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buộc</a:t>
          </a:r>
          <a:endParaRPr lang="en-US" dirty="0"/>
        </a:p>
      </dgm:t>
    </dgm:pt>
    <dgm:pt modelId="{18F341A4-0A8B-42E7-8ACB-E17A85D3F73F}" type="parTrans" cxnId="{B505DD22-56CE-4086-AFAE-F5583EE4B698}">
      <dgm:prSet/>
      <dgm:spPr/>
      <dgm:t>
        <a:bodyPr/>
        <a:lstStyle/>
        <a:p>
          <a:endParaRPr lang="en-US"/>
        </a:p>
      </dgm:t>
    </dgm:pt>
    <dgm:pt modelId="{E8D117C3-6A02-467D-88A2-4A0A838A0CAE}" type="sibTrans" cxnId="{B505DD22-56CE-4086-AFAE-F5583EE4B698}">
      <dgm:prSet/>
      <dgm:spPr/>
      <dgm:t>
        <a:bodyPr/>
        <a:lstStyle/>
        <a:p>
          <a:endParaRPr lang="en-US"/>
        </a:p>
      </dgm:t>
    </dgm:pt>
    <dgm:pt modelId="{B017BEFC-9EA9-42C5-9A70-17AC7887FD16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P</a:t>
          </a:r>
          <a:r>
            <a:rPr lang="vi-VN" dirty="0" smtClean="0">
              <a:solidFill>
                <a:schemeClr val="bg1"/>
              </a:solidFill>
            </a:rPr>
            <a:t>hát triển năng lực</a:t>
          </a:r>
          <a:endParaRPr lang="en-US" dirty="0" smtClean="0">
            <a:solidFill>
              <a:schemeClr val="bg1"/>
            </a:solidFill>
          </a:endParaRPr>
        </a:p>
        <a:p>
          <a:r>
            <a:rPr lang="vi-VN" dirty="0" smtClean="0">
              <a:solidFill>
                <a:schemeClr val="bg1"/>
              </a:solidFill>
            </a:rPr>
            <a:t>giao tiếp</a:t>
          </a:r>
          <a:endParaRPr lang="en-US" dirty="0"/>
        </a:p>
      </dgm:t>
    </dgm:pt>
    <dgm:pt modelId="{40A0047D-EC56-4E50-8383-F8238D5E7B22}" type="parTrans" cxnId="{64657412-D98C-4684-A85D-0510D7B6F80D}">
      <dgm:prSet/>
      <dgm:spPr/>
      <dgm:t>
        <a:bodyPr/>
        <a:lstStyle/>
        <a:p>
          <a:endParaRPr lang="en-US"/>
        </a:p>
      </dgm:t>
    </dgm:pt>
    <dgm:pt modelId="{0877C00E-3172-4B09-97D3-9B9804C65F63}" type="sibTrans" cxnId="{64657412-D98C-4684-A85D-0510D7B6F80D}">
      <dgm:prSet/>
      <dgm:spPr/>
      <dgm:t>
        <a:bodyPr/>
        <a:lstStyle/>
        <a:p>
          <a:endParaRPr lang="en-US"/>
        </a:p>
      </dgm:t>
    </dgm:pt>
    <dgm:pt modelId="{8A7A37AB-8BAE-4A3A-BB9B-5A084F139BD4}">
      <dgm:prSet phldrT="[Text]"/>
      <dgm:spPr/>
      <dgm:t>
        <a:bodyPr/>
        <a:lstStyle/>
        <a:p>
          <a:r>
            <a:rPr lang="vi-VN" dirty="0" smtClean="0"/>
            <a:t>kết thúc cấp tiểu học đạt Bậc 1</a:t>
          </a:r>
          <a:r>
            <a:rPr lang="en-US" dirty="0" smtClean="0"/>
            <a:t> (</a:t>
          </a:r>
          <a:r>
            <a:rPr lang="vi-VN" dirty="0" smtClean="0"/>
            <a:t>Khung năng cho Việt Nam</a:t>
          </a:r>
          <a:r>
            <a:rPr lang="en-US" dirty="0" smtClean="0"/>
            <a:t>)</a:t>
          </a:r>
          <a:r>
            <a:rPr lang="vi-VN" dirty="0" smtClean="0"/>
            <a:t> lực ngoại ngữ 6 bậc dùng</a:t>
          </a:r>
          <a:endParaRPr lang="en-US" dirty="0"/>
        </a:p>
      </dgm:t>
    </dgm:pt>
    <dgm:pt modelId="{D684EACD-82D3-4AA6-A9FA-7EA3EC565465}" type="parTrans" cxnId="{84254EAE-F26E-4A4B-9A04-3833D6235888}">
      <dgm:prSet/>
      <dgm:spPr/>
      <dgm:t>
        <a:bodyPr/>
        <a:lstStyle/>
        <a:p>
          <a:endParaRPr lang="en-US"/>
        </a:p>
      </dgm:t>
    </dgm:pt>
    <dgm:pt modelId="{406237E4-73A5-4785-9D72-9D0D590E5CDE}" type="sibTrans" cxnId="{84254EAE-F26E-4A4B-9A04-3833D6235888}">
      <dgm:prSet/>
      <dgm:spPr/>
      <dgm:t>
        <a:bodyPr/>
        <a:lstStyle/>
        <a:p>
          <a:endParaRPr lang="en-US"/>
        </a:p>
      </dgm:t>
    </dgm:pt>
    <dgm:pt modelId="{17598AB1-7047-431B-A08A-9128307D516D}" type="pres">
      <dgm:prSet presAssocID="{31DE9BF1-163D-4E15-8CC1-6FBC8C563426}" presName="linearFlow" presStyleCnt="0">
        <dgm:presLayoutVars>
          <dgm:dir/>
          <dgm:resizeHandles val="exact"/>
        </dgm:presLayoutVars>
      </dgm:prSet>
      <dgm:spPr/>
    </dgm:pt>
    <dgm:pt modelId="{1FE2F7AE-1F9A-4E7A-B1BA-79F0F9516149}" type="pres">
      <dgm:prSet presAssocID="{43283FDE-4815-4F5F-B85C-C015DAD90CA4}" presName="composite" presStyleCnt="0"/>
      <dgm:spPr/>
    </dgm:pt>
    <dgm:pt modelId="{39DE6975-89E1-405B-9213-94B29F239F83}" type="pres">
      <dgm:prSet presAssocID="{43283FDE-4815-4F5F-B85C-C015DAD90CA4}" presName="imgShp" presStyleLbl="fgImgPlace1" presStyleIdx="0" presStyleCnt="3" custLinFactNeighborX="-41765" custLinFactNeighborY="-192"/>
      <dgm:spPr>
        <a:blipFill rotWithShape="0">
          <a:blip xmlns:r="http://schemas.openxmlformats.org/officeDocument/2006/relationships" r:embed="rId1"/>
          <a:stretch>
            <a:fillRect/>
          </a:stretch>
        </a:blipFill>
        <a:ln>
          <a:solidFill>
            <a:schemeClr val="tx1"/>
          </a:solidFill>
        </a:ln>
      </dgm:spPr>
    </dgm:pt>
    <dgm:pt modelId="{88EBEDC8-2112-486A-9AC5-2AF23FC146B9}" type="pres">
      <dgm:prSet presAssocID="{43283FDE-4815-4F5F-B85C-C015DAD90CA4}" presName="txShp" presStyleLbl="node1" presStyleIdx="0" presStyleCnt="3" custScaleX="117696" custLinFactNeighborX="11640" custLinFactNeighborY="-19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870494-78ED-4963-82C6-DC10351C87CA}" type="pres">
      <dgm:prSet presAssocID="{E8D117C3-6A02-467D-88A2-4A0A838A0CAE}" presName="spacing" presStyleCnt="0"/>
      <dgm:spPr/>
    </dgm:pt>
    <dgm:pt modelId="{A27A91B2-BA86-43E4-9DB0-31B06BEFE8AD}" type="pres">
      <dgm:prSet presAssocID="{B017BEFC-9EA9-42C5-9A70-17AC7887FD16}" presName="composite" presStyleCnt="0"/>
      <dgm:spPr/>
    </dgm:pt>
    <dgm:pt modelId="{E4668D9E-64F3-45F0-97F6-731552FDD213}" type="pres">
      <dgm:prSet presAssocID="{B017BEFC-9EA9-42C5-9A70-17AC7887FD16}" presName="imgShp" presStyleLbl="fgImgPlace1" presStyleIdx="1" presStyleCnt="3" custLinFactNeighborX="-39531" custLinFactNeighborY="-11732"/>
      <dgm:spPr>
        <a:blipFill rotWithShape="0">
          <a:blip xmlns:r="http://schemas.openxmlformats.org/officeDocument/2006/relationships" r:embed="rId1"/>
          <a:stretch>
            <a:fillRect/>
          </a:stretch>
        </a:blipFill>
        <a:ln>
          <a:solidFill>
            <a:schemeClr val="tx1"/>
          </a:solidFill>
        </a:ln>
      </dgm:spPr>
    </dgm:pt>
    <dgm:pt modelId="{4E02D2DB-844B-47FA-9FE1-6A157E95524B}" type="pres">
      <dgm:prSet presAssocID="{B017BEFC-9EA9-42C5-9A70-17AC7887FD16}" presName="txShp" presStyleLbl="node1" presStyleIdx="1" presStyleCnt="3" custScaleX="114825" custScaleY="93598" custLinFactNeighborX="11021" custLinFactNeighborY="-955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8980A1-9FD9-4F35-8921-E35961C69DC6}" type="pres">
      <dgm:prSet presAssocID="{0877C00E-3172-4B09-97D3-9B9804C65F63}" presName="spacing" presStyleCnt="0"/>
      <dgm:spPr/>
    </dgm:pt>
    <dgm:pt modelId="{9EA592A1-0820-43F9-B433-521BED0B703C}" type="pres">
      <dgm:prSet presAssocID="{8A7A37AB-8BAE-4A3A-BB9B-5A084F139BD4}" presName="composite" presStyleCnt="0"/>
      <dgm:spPr/>
    </dgm:pt>
    <dgm:pt modelId="{2E07FED6-18F0-448B-A594-085C789009D2}" type="pres">
      <dgm:prSet presAssocID="{8A7A37AB-8BAE-4A3A-BB9B-5A084F139BD4}" presName="imgShp" presStyleLbl="fgImgPlace1" presStyleIdx="2" presStyleCnt="3" custLinFactNeighborX="-36216" custLinFactNeighborY="-12517"/>
      <dgm:spPr>
        <a:blipFill rotWithShape="0">
          <a:blip xmlns:r="http://schemas.openxmlformats.org/officeDocument/2006/relationships" r:embed="rId1"/>
          <a:stretch>
            <a:fillRect/>
          </a:stretch>
        </a:blipFill>
        <a:ln>
          <a:solidFill>
            <a:schemeClr val="tx1"/>
          </a:solidFill>
        </a:ln>
      </dgm:spPr>
    </dgm:pt>
    <dgm:pt modelId="{1EE1F529-C17F-4F6B-9451-940EFEFFBFF5}" type="pres">
      <dgm:prSet presAssocID="{8A7A37AB-8BAE-4A3A-BB9B-5A084F139BD4}" presName="txShp" presStyleLbl="node1" presStyleIdx="2" presStyleCnt="3" custScaleX="112387" custLinFactNeighborX="11703" custLinFactNeighborY="-125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4254EAE-F26E-4A4B-9A04-3833D6235888}" srcId="{31DE9BF1-163D-4E15-8CC1-6FBC8C563426}" destId="{8A7A37AB-8BAE-4A3A-BB9B-5A084F139BD4}" srcOrd="2" destOrd="0" parTransId="{D684EACD-82D3-4AA6-A9FA-7EA3EC565465}" sibTransId="{406237E4-73A5-4785-9D72-9D0D590E5CDE}"/>
    <dgm:cxn modelId="{40F6EF9F-6399-49B1-8197-5572BAB6E535}" type="presOf" srcId="{31DE9BF1-163D-4E15-8CC1-6FBC8C563426}" destId="{17598AB1-7047-431B-A08A-9128307D516D}" srcOrd="0" destOrd="0" presId="urn:microsoft.com/office/officeart/2005/8/layout/vList3#1"/>
    <dgm:cxn modelId="{CF4C5FC4-6B3F-4589-BE03-BC111AF78618}" type="presOf" srcId="{8A7A37AB-8BAE-4A3A-BB9B-5A084F139BD4}" destId="{1EE1F529-C17F-4F6B-9451-940EFEFFBFF5}" srcOrd="0" destOrd="0" presId="urn:microsoft.com/office/officeart/2005/8/layout/vList3#1"/>
    <dgm:cxn modelId="{B505DD22-56CE-4086-AFAE-F5583EE4B698}" srcId="{31DE9BF1-163D-4E15-8CC1-6FBC8C563426}" destId="{43283FDE-4815-4F5F-B85C-C015DAD90CA4}" srcOrd="0" destOrd="0" parTransId="{18F341A4-0A8B-42E7-8ACB-E17A85D3F73F}" sibTransId="{E8D117C3-6A02-467D-88A2-4A0A838A0CAE}"/>
    <dgm:cxn modelId="{64657412-D98C-4684-A85D-0510D7B6F80D}" srcId="{31DE9BF1-163D-4E15-8CC1-6FBC8C563426}" destId="{B017BEFC-9EA9-42C5-9A70-17AC7887FD16}" srcOrd="1" destOrd="0" parTransId="{40A0047D-EC56-4E50-8383-F8238D5E7B22}" sibTransId="{0877C00E-3172-4B09-97D3-9B9804C65F63}"/>
    <dgm:cxn modelId="{B30A77D6-83C8-4B44-87F9-983D3027380D}" type="presOf" srcId="{B017BEFC-9EA9-42C5-9A70-17AC7887FD16}" destId="{4E02D2DB-844B-47FA-9FE1-6A157E95524B}" srcOrd="0" destOrd="0" presId="urn:microsoft.com/office/officeart/2005/8/layout/vList3#1"/>
    <dgm:cxn modelId="{DCFB858C-CB22-4B0B-BA2F-6FED07C7E95D}" type="presOf" srcId="{43283FDE-4815-4F5F-B85C-C015DAD90CA4}" destId="{88EBEDC8-2112-486A-9AC5-2AF23FC146B9}" srcOrd="0" destOrd="0" presId="urn:microsoft.com/office/officeart/2005/8/layout/vList3#1"/>
    <dgm:cxn modelId="{77A8E9C8-4328-4E79-B891-CDC2E6560570}" type="presParOf" srcId="{17598AB1-7047-431B-A08A-9128307D516D}" destId="{1FE2F7AE-1F9A-4E7A-B1BA-79F0F9516149}" srcOrd="0" destOrd="0" presId="urn:microsoft.com/office/officeart/2005/8/layout/vList3#1"/>
    <dgm:cxn modelId="{BD7E555A-498A-4756-BFB9-D7029CE7560C}" type="presParOf" srcId="{1FE2F7AE-1F9A-4E7A-B1BA-79F0F9516149}" destId="{39DE6975-89E1-405B-9213-94B29F239F83}" srcOrd="0" destOrd="0" presId="urn:microsoft.com/office/officeart/2005/8/layout/vList3#1"/>
    <dgm:cxn modelId="{92CF6D3A-F259-46F4-9053-7FC58BF16AE8}" type="presParOf" srcId="{1FE2F7AE-1F9A-4E7A-B1BA-79F0F9516149}" destId="{88EBEDC8-2112-486A-9AC5-2AF23FC146B9}" srcOrd="1" destOrd="0" presId="urn:microsoft.com/office/officeart/2005/8/layout/vList3#1"/>
    <dgm:cxn modelId="{F3966899-F48C-4B99-A233-C79906BC437A}" type="presParOf" srcId="{17598AB1-7047-431B-A08A-9128307D516D}" destId="{78870494-78ED-4963-82C6-DC10351C87CA}" srcOrd="1" destOrd="0" presId="urn:microsoft.com/office/officeart/2005/8/layout/vList3#1"/>
    <dgm:cxn modelId="{CEA079B9-2B12-409E-8C5E-CFDA39512D16}" type="presParOf" srcId="{17598AB1-7047-431B-A08A-9128307D516D}" destId="{A27A91B2-BA86-43E4-9DB0-31B06BEFE8AD}" srcOrd="2" destOrd="0" presId="urn:microsoft.com/office/officeart/2005/8/layout/vList3#1"/>
    <dgm:cxn modelId="{285B66A5-F0AF-4B27-90A6-408BFA424206}" type="presParOf" srcId="{A27A91B2-BA86-43E4-9DB0-31B06BEFE8AD}" destId="{E4668D9E-64F3-45F0-97F6-731552FDD213}" srcOrd="0" destOrd="0" presId="urn:microsoft.com/office/officeart/2005/8/layout/vList3#1"/>
    <dgm:cxn modelId="{50C053C8-D473-4191-9281-C7B324BFB240}" type="presParOf" srcId="{A27A91B2-BA86-43E4-9DB0-31B06BEFE8AD}" destId="{4E02D2DB-844B-47FA-9FE1-6A157E95524B}" srcOrd="1" destOrd="0" presId="urn:microsoft.com/office/officeart/2005/8/layout/vList3#1"/>
    <dgm:cxn modelId="{E754F1F8-B52C-4998-B6E7-38BEFFAD4DE2}" type="presParOf" srcId="{17598AB1-7047-431B-A08A-9128307D516D}" destId="{088980A1-9FD9-4F35-8921-E35961C69DC6}" srcOrd="3" destOrd="0" presId="urn:microsoft.com/office/officeart/2005/8/layout/vList3#1"/>
    <dgm:cxn modelId="{47C2D21A-516C-4175-B00B-21E4261570AE}" type="presParOf" srcId="{17598AB1-7047-431B-A08A-9128307D516D}" destId="{9EA592A1-0820-43F9-B433-521BED0B703C}" srcOrd="4" destOrd="0" presId="urn:microsoft.com/office/officeart/2005/8/layout/vList3#1"/>
    <dgm:cxn modelId="{EBC30D98-4270-459B-9CEC-27A05CA14A4A}" type="presParOf" srcId="{9EA592A1-0820-43F9-B433-521BED0B703C}" destId="{2E07FED6-18F0-448B-A594-085C789009D2}" srcOrd="0" destOrd="0" presId="urn:microsoft.com/office/officeart/2005/8/layout/vList3#1"/>
    <dgm:cxn modelId="{28F9CAF5-9475-479D-8E2D-BC99BC049ADE}" type="presParOf" srcId="{9EA592A1-0820-43F9-B433-521BED0B703C}" destId="{1EE1F529-C17F-4F6B-9451-940EFEFFBFF5}" srcOrd="1" destOrd="0" presId="urn:microsoft.com/office/officeart/2005/8/layout/vList3#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0B32571-0A3F-4FEF-B7BB-5B071CDAFA4C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DD19856-4331-40C4-A02F-CEE9FD70F7F5}">
      <dgm:prSet phldrT="[Text]" custT="1"/>
      <dgm:spPr/>
      <dgm:t>
        <a:bodyPr/>
        <a:lstStyle/>
        <a:p>
          <a:r>
            <a:rPr lang="en-US" sz="3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Em</a:t>
          </a:r>
          <a:r>
            <a: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và</a:t>
          </a:r>
          <a:r>
            <a: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những</a:t>
          </a:r>
          <a:r>
            <a: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người</a:t>
          </a:r>
          <a:r>
            <a: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bạn</a:t>
          </a:r>
          <a:r>
            <a: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của</a:t>
          </a:r>
          <a:r>
            <a: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em</a:t>
          </a:r>
          <a:endParaRPr lang="en-US" sz="3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A0B9AA6-A1EE-4E61-A3D5-08F125CA99F2}" type="parTrans" cxnId="{1FEDD9C4-0CCC-46A8-BC23-25EE4A7625EB}">
      <dgm:prSet/>
      <dgm:spPr/>
      <dgm:t>
        <a:bodyPr/>
        <a:lstStyle/>
        <a:p>
          <a:endParaRPr lang="en-US"/>
        </a:p>
      </dgm:t>
    </dgm:pt>
    <dgm:pt modelId="{0776F0B0-B593-42E0-B082-216715D80DA6}" type="sibTrans" cxnId="{1FEDD9C4-0CCC-46A8-BC23-25EE4A7625EB}">
      <dgm:prSet/>
      <dgm:spPr/>
      <dgm:t>
        <a:bodyPr/>
        <a:lstStyle/>
        <a:p>
          <a:endParaRPr lang="en-US"/>
        </a:p>
      </dgm:t>
    </dgm:pt>
    <dgm:pt modelId="{6D2BC935-41EA-4022-9C78-0A44B6914301}">
      <dgm:prSet phldrT="[Text]"/>
      <dgm:spPr/>
      <dgm:t>
        <a:bodyPr/>
        <a:lstStyle/>
        <a:p>
          <a:r>
            <a:rPr lang="en-US" dirty="0" err="1" smtClean="0"/>
            <a:t>Chào</a:t>
          </a:r>
          <a:r>
            <a:rPr lang="en-US" dirty="0" smtClean="0"/>
            <a:t> </a:t>
          </a:r>
          <a:r>
            <a:rPr lang="en-US" dirty="0" err="1" smtClean="0"/>
            <a:t>hỏi</a:t>
          </a:r>
          <a:r>
            <a:rPr lang="en-US" dirty="0" smtClean="0"/>
            <a:t> </a:t>
          </a:r>
          <a:r>
            <a:rPr lang="en-US" dirty="0" err="1" smtClean="0"/>
            <a:t>và</a:t>
          </a:r>
          <a:r>
            <a:rPr lang="en-US" dirty="0" smtClean="0"/>
            <a:t> </a:t>
          </a:r>
          <a:r>
            <a:rPr lang="en-US" dirty="0" err="1" smtClean="0"/>
            <a:t>tạm</a:t>
          </a:r>
          <a:r>
            <a:rPr lang="en-US" dirty="0" smtClean="0"/>
            <a:t> </a:t>
          </a:r>
          <a:r>
            <a:rPr lang="en-US" dirty="0" err="1" smtClean="0"/>
            <a:t>biệt</a:t>
          </a:r>
          <a:endParaRPr lang="en-US" dirty="0"/>
        </a:p>
      </dgm:t>
    </dgm:pt>
    <dgm:pt modelId="{79AE167D-B3CB-4759-A72F-763E8385D803}" type="parTrans" cxnId="{F06598EE-81C0-4D33-82E9-E069A7714C89}">
      <dgm:prSet/>
      <dgm:spPr/>
      <dgm:t>
        <a:bodyPr/>
        <a:lstStyle/>
        <a:p>
          <a:endParaRPr lang="en-US"/>
        </a:p>
      </dgm:t>
    </dgm:pt>
    <dgm:pt modelId="{93E3871A-D097-410A-9113-E90CE365D3C3}" type="sibTrans" cxnId="{F06598EE-81C0-4D33-82E9-E069A7714C89}">
      <dgm:prSet/>
      <dgm:spPr/>
      <dgm:t>
        <a:bodyPr/>
        <a:lstStyle/>
        <a:p>
          <a:endParaRPr lang="en-US"/>
        </a:p>
      </dgm:t>
    </dgm:pt>
    <dgm:pt modelId="{70D8CCEA-D699-42D6-AE30-DED4B0538C79}">
      <dgm:prSet phldrT="[Text]"/>
      <dgm:spPr/>
      <dgm:t>
        <a:bodyPr/>
        <a:lstStyle/>
        <a:p>
          <a:r>
            <a:rPr lang="en-US" dirty="0" err="1" smtClean="0"/>
            <a:t>Hỏi</a:t>
          </a:r>
          <a:r>
            <a:rPr lang="en-US" dirty="0" smtClean="0"/>
            <a:t> </a:t>
          </a:r>
          <a:r>
            <a:rPr lang="en-US" dirty="0" err="1" smtClean="0"/>
            <a:t>và</a:t>
          </a:r>
          <a:r>
            <a:rPr lang="en-US" dirty="0" smtClean="0"/>
            <a:t> </a:t>
          </a:r>
          <a:r>
            <a:rPr lang="en-US" dirty="0" err="1" smtClean="0"/>
            <a:t>xác</a:t>
          </a:r>
          <a:r>
            <a:rPr lang="en-US" dirty="0" smtClean="0"/>
            <a:t> </a:t>
          </a:r>
          <a:r>
            <a:rPr lang="en-US" dirty="0" err="1" smtClean="0"/>
            <a:t>định</a:t>
          </a:r>
          <a:r>
            <a:rPr lang="en-US" dirty="0" smtClean="0"/>
            <a:t> </a:t>
          </a:r>
          <a:r>
            <a:rPr lang="en-US" dirty="0" err="1" smtClean="0"/>
            <a:t>bộ</a:t>
          </a:r>
          <a:r>
            <a:rPr lang="en-US" dirty="0" smtClean="0"/>
            <a:t> </a:t>
          </a:r>
          <a:r>
            <a:rPr lang="en-US" dirty="0" err="1" smtClean="0"/>
            <a:t>phận</a:t>
          </a:r>
          <a:r>
            <a:rPr lang="en-US" dirty="0" smtClean="0"/>
            <a:t> </a:t>
          </a:r>
          <a:r>
            <a:rPr lang="en-US" dirty="0" err="1" smtClean="0"/>
            <a:t>cơ</a:t>
          </a:r>
          <a:r>
            <a:rPr lang="en-US" dirty="0" smtClean="0"/>
            <a:t> </a:t>
          </a:r>
          <a:r>
            <a:rPr lang="en-US" dirty="0" err="1" smtClean="0"/>
            <a:t>thể</a:t>
          </a:r>
          <a:r>
            <a:rPr lang="en-US" dirty="0" smtClean="0"/>
            <a:t>/ </a:t>
          </a:r>
          <a:r>
            <a:rPr lang="en-US" dirty="0" err="1" smtClean="0"/>
            <a:t>ngày</a:t>
          </a:r>
          <a:r>
            <a:rPr lang="en-US" dirty="0" smtClean="0"/>
            <a:t> </a:t>
          </a:r>
          <a:r>
            <a:rPr lang="en-US" dirty="0" err="1" smtClean="0"/>
            <a:t>tháng</a:t>
          </a:r>
          <a:endParaRPr lang="en-US" dirty="0"/>
        </a:p>
      </dgm:t>
    </dgm:pt>
    <dgm:pt modelId="{1A2042C7-A625-4327-9656-3B87238F362B}" type="parTrans" cxnId="{D0385FBC-7847-4E13-BFFA-7B76FE907A2B}">
      <dgm:prSet/>
      <dgm:spPr/>
      <dgm:t>
        <a:bodyPr/>
        <a:lstStyle/>
        <a:p>
          <a:endParaRPr lang="en-US"/>
        </a:p>
      </dgm:t>
    </dgm:pt>
    <dgm:pt modelId="{FD138381-D296-47A3-9260-E5B5C3CF48FF}" type="sibTrans" cxnId="{D0385FBC-7847-4E13-BFFA-7B76FE907A2B}">
      <dgm:prSet/>
      <dgm:spPr/>
      <dgm:t>
        <a:bodyPr/>
        <a:lstStyle/>
        <a:p>
          <a:endParaRPr lang="en-US"/>
        </a:p>
      </dgm:t>
    </dgm:pt>
    <dgm:pt modelId="{786FCA65-3B16-4D1E-98D9-9B56BE056C0A}">
      <dgm:prSet phldrT="[Text]"/>
      <dgm:spPr/>
      <dgm:t>
        <a:bodyPr/>
        <a:lstStyle/>
        <a:p>
          <a:r>
            <a:rPr lang="en-US" dirty="0" err="1" smtClean="0"/>
            <a:t>Cảm</a:t>
          </a:r>
          <a:r>
            <a:rPr lang="en-US" dirty="0" smtClean="0"/>
            <a:t> </a:t>
          </a:r>
          <a:r>
            <a:rPr lang="en-US" dirty="0" err="1" smtClean="0"/>
            <a:t>ơn</a:t>
          </a:r>
          <a:endParaRPr lang="en-US" dirty="0"/>
        </a:p>
      </dgm:t>
    </dgm:pt>
    <dgm:pt modelId="{C1097C69-4332-4D6D-BD16-DAEF793A9D6A}" type="parTrans" cxnId="{46208435-63B4-4F1E-BBFA-4716F07D721E}">
      <dgm:prSet/>
      <dgm:spPr/>
      <dgm:t>
        <a:bodyPr/>
        <a:lstStyle/>
        <a:p>
          <a:endParaRPr lang="en-US"/>
        </a:p>
      </dgm:t>
    </dgm:pt>
    <dgm:pt modelId="{949EF998-74D5-4CA5-A851-0156D537807D}" type="sibTrans" cxnId="{46208435-63B4-4F1E-BBFA-4716F07D721E}">
      <dgm:prSet/>
      <dgm:spPr/>
      <dgm:t>
        <a:bodyPr/>
        <a:lstStyle/>
        <a:p>
          <a:endParaRPr lang="en-US"/>
        </a:p>
      </dgm:t>
    </dgm:pt>
    <dgm:pt modelId="{C2D79AE5-2252-41B0-AA97-47F7E7FE5DC9}">
      <dgm:prSet phldrT="[Text]"/>
      <dgm:spPr/>
      <dgm:t>
        <a:bodyPr/>
        <a:lstStyle/>
        <a:p>
          <a:r>
            <a:rPr lang="en-US" dirty="0" smtClean="0"/>
            <a:t>Xin </a:t>
          </a:r>
          <a:r>
            <a:rPr lang="en-US" dirty="0" err="1" smtClean="0"/>
            <a:t>lỗi</a:t>
          </a:r>
          <a:endParaRPr lang="en-US" dirty="0"/>
        </a:p>
      </dgm:t>
    </dgm:pt>
    <dgm:pt modelId="{51529B39-F19E-4FE0-A7F6-81572E819C09}" type="parTrans" cxnId="{DEC88D79-99DB-4635-A761-1A356481F823}">
      <dgm:prSet/>
      <dgm:spPr/>
      <dgm:t>
        <a:bodyPr/>
        <a:lstStyle/>
        <a:p>
          <a:endParaRPr lang="en-US"/>
        </a:p>
      </dgm:t>
    </dgm:pt>
    <dgm:pt modelId="{A100B67E-AB92-490A-8655-9C4B6F9429BA}" type="sibTrans" cxnId="{DEC88D79-99DB-4635-A761-1A356481F823}">
      <dgm:prSet/>
      <dgm:spPr/>
      <dgm:t>
        <a:bodyPr/>
        <a:lstStyle/>
        <a:p>
          <a:endParaRPr lang="en-US"/>
        </a:p>
      </dgm:t>
    </dgm:pt>
    <dgm:pt modelId="{5BEC4DDD-C0E1-4F2C-87EE-653E465F8DC2}">
      <dgm:prSet phldrT="[Text]"/>
      <dgm:spPr/>
      <dgm:t>
        <a:bodyPr/>
        <a:lstStyle/>
        <a:p>
          <a:r>
            <a:rPr lang="en-US" dirty="0" err="1" smtClean="0"/>
            <a:t>Đánh</a:t>
          </a:r>
          <a:r>
            <a:rPr lang="en-US" dirty="0" smtClean="0"/>
            <a:t> </a:t>
          </a:r>
          <a:r>
            <a:rPr lang="en-US" dirty="0" err="1" smtClean="0"/>
            <a:t>vần</a:t>
          </a:r>
          <a:endParaRPr lang="en-US" dirty="0"/>
        </a:p>
      </dgm:t>
    </dgm:pt>
    <dgm:pt modelId="{3CC74B70-D255-40AC-94AB-2F773CC2B2F1}" type="parTrans" cxnId="{DED6548A-A714-4CD2-869E-76236ADB8E29}">
      <dgm:prSet/>
      <dgm:spPr/>
      <dgm:t>
        <a:bodyPr/>
        <a:lstStyle/>
        <a:p>
          <a:endParaRPr lang="en-US"/>
        </a:p>
      </dgm:t>
    </dgm:pt>
    <dgm:pt modelId="{C17C12C6-8C69-4113-97D6-CC1D36EE1EE3}" type="sibTrans" cxnId="{DED6548A-A714-4CD2-869E-76236ADB8E29}">
      <dgm:prSet/>
      <dgm:spPr/>
      <dgm:t>
        <a:bodyPr/>
        <a:lstStyle/>
        <a:p>
          <a:endParaRPr lang="en-US"/>
        </a:p>
      </dgm:t>
    </dgm:pt>
    <dgm:pt modelId="{2CDDE72E-3446-4F43-890A-C6A827C212D5}">
      <dgm:prSet phldrT="[Text]"/>
      <dgm:spPr/>
      <dgm:t>
        <a:bodyPr/>
        <a:lstStyle/>
        <a:p>
          <a:r>
            <a:rPr lang="en-US" dirty="0" err="1" smtClean="0"/>
            <a:t>Giới</a:t>
          </a:r>
          <a:r>
            <a:rPr lang="en-US" dirty="0" smtClean="0"/>
            <a:t> </a:t>
          </a:r>
          <a:r>
            <a:rPr lang="en-US" dirty="0" err="1" smtClean="0"/>
            <a:t>thiệu</a:t>
          </a:r>
          <a:r>
            <a:rPr lang="en-US" dirty="0" smtClean="0"/>
            <a:t> </a:t>
          </a:r>
          <a:r>
            <a:rPr lang="en-US" dirty="0" err="1" smtClean="0"/>
            <a:t>về</a:t>
          </a:r>
          <a:r>
            <a:rPr lang="en-US" dirty="0" smtClean="0"/>
            <a:t> </a:t>
          </a:r>
          <a:r>
            <a:rPr lang="en-US" dirty="0" err="1" smtClean="0"/>
            <a:t>mình</a:t>
          </a:r>
          <a:r>
            <a:rPr lang="en-US" dirty="0" smtClean="0"/>
            <a:t>/ </a:t>
          </a:r>
          <a:r>
            <a:rPr lang="en-US" dirty="0" err="1" smtClean="0"/>
            <a:t>người</a:t>
          </a:r>
          <a:r>
            <a:rPr lang="en-US" dirty="0" smtClean="0"/>
            <a:t> </a:t>
          </a:r>
          <a:r>
            <a:rPr lang="en-US" dirty="0" err="1" smtClean="0"/>
            <a:t>khác</a:t>
          </a:r>
          <a:endParaRPr lang="en-US" dirty="0"/>
        </a:p>
      </dgm:t>
    </dgm:pt>
    <dgm:pt modelId="{FABF409C-79EA-4D90-A8C6-AF6912E166B7}" type="parTrans" cxnId="{46E909B4-3BB7-4527-8675-1021E83EA8F1}">
      <dgm:prSet/>
      <dgm:spPr/>
      <dgm:t>
        <a:bodyPr/>
        <a:lstStyle/>
        <a:p>
          <a:endParaRPr lang="en-US"/>
        </a:p>
      </dgm:t>
    </dgm:pt>
    <dgm:pt modelId="{60AAE155-C2A4-4093-A899-8CFA84A71D2C}" type="sibTrans" cxnId="{46E909B4-3BB7-4527-8675-1021E83EA8F1}">
      <dgm:prSet/>
      <dgm:spPr/>
      <dgm:t>
        <a:bodyPr/>
        <a:lstStyle/>
        <a:p>
          <a:endParaRPr lang="en-US"/>
        </a:p>
      </dgm:t>
    </dgm:pt>
    <dgm:pt modelId="{7824B20F-68DC-4A17-9DC7-1859A0E7BF05}">
      <dgm:prSet phldrT="[Text]"/>
      <dgm:spPr/>
      <dgm:t>
        <a:bodyPr/>
        <a:lstStyle/>
        <a:p>
          <a:r>
            <a:rPr lang="en-US" dirty="0" err="1" smtClean="0"/>
            <a:t>Hỏi</a:t>
          </a:r>
          <a:r>
            <a:rPr lang="en-US" dirty="0" smtClean="0"/>
            <a:t> </a:t>
          </a:r>
          <a:r>
            <a:rPr lang="en-US" dirty="0" err="1" smtClean="0"/>
            <a:t>và</a:t>
          </a:r>
          <a:r>
            <a:rPr lang="en-US" dirty="0" smtClean="0"/>
            <a:t> </a:t>
          </a:r>
          <a:r>
            <a:rPr lang="en-US" dirty="0" err="1" smtClean="0"/>
            <a:t>trả</a:t>
          </a:r>
          <a:r>
            <a:rPr lang="en-US" dirty="0" smtClean="0"/>
            <a:t> </a:t>
          </a:r>
          <a:r>
            <a:rPr lang="en-US" dirty="0" err="1" smtClean="0"/>
            <a:t>lời</a:t>
          </a:r>
          <a:r>
            <a:rPr lang="en-US" dirty="0" smtClean="0"/>
            <a:t> </a:t>
          </a:r>
          <a:r>
            <a:rPr lang="en-US" dirty="0" err="1" smtClean="0"/>
            <a:t>về</a:t>
          </a:r>
          <a:r>
            <a:rPr lang="en-US" dirty="0" smtClean="0"/>
            <a:t> </a:t>
          </a:r>
          <a:r>
            <a:rPr lang="en-US" dirty="0" err="1" smtClean="0"/>
            <a:t>bạn</a:t>
          </a:r>
          <a:r>
            <a:rPr lang="en-US" dirty="0" smtClean="0"/>
            <a:t> </a:t>
          </a:r>
          <a:r>
            <a:rPr lang="en-US" dirty="0" err="1" smtClean="0"/>
            <a:t>bè</a:t>
          </a:r>
          <a:r>
            <a:rPr lang="en-US" dirty="0" smtClean="0"/>
            <a:t>/</a:t>
          </a:r>
          <a:r>
            <a:rPr lang="en-US" dirty="0" err="1" smtClean="0"/>
            <a:t>khả</a:t>
          </a:r>
          <a:r>
            <a:rPr lang="en-US" dirty="0" smtClean="0"/>
            <a:t> </a:t>
          </a:r>
          <a:r>
            <a:rPr lang="en-US" dirty="0" err="1" smtClean="0"/>
            <a:t>năng</a:t>
          </a:r>
          <a:r>
            <a:rPr lang="en-US" dirty="0" smtClean="0"/>
            <a:t>, </a:t>
          </a:r>
          <a:r>
            <a:rPr lang="en-US" dirty="0" err="1" smtClean="0"/>
            <a:t>ước</a:t>
          </a:r>
          <a:r>
            <a:rPr lang="en-US" dirty="0" smtClean="0"/>
            <a:t> </a:t>
          </a:r>
          <a:r>
            <a:rPr lang="en-US" dirty="0" err="1" smtClean="0"/>
            <a:t>mơ</a:t>
          </a:r>
          <a:r>
            <a:rPr lang="en-US" dirty="0" smtClean="0"/>
            <a:t>, </a:t>
          </a:r>
          <a:r>
            <a:rPr lang="en-US" dirty="0" err="1" smtClean="0"/>
            <a:t>sở</a:t>
          </a:r>
          <a:r>
            <a:rPr lang="en-US" dirty="0" smtClean="0"/>
            <a:t> </a:t>
          </a:r>
          <a:r>
            <a:rPr lang="en-US" dirty="0" err="1" smtClean="0"/>
            <a:t>thích</a:t>
          </a:r>
          <a:r>
            <a:rPr lang="en-US" dirty="0" smtClean="0"/>
            <a:t>/ </a:t>
          </a:r>
          <a:r>
            <a:rPr lang="en-US" dirty="0" err="1" smtClean="0"/>
            <a:t>địa</a:t>
          </a:r>
          <a:r>
            <a:rPr lang="en-US" dirty="0" smtClean="0"/>
            <a:t> </a:t>
          </a:r>
          <a:r>
            <a:rPr lang="en-US" dirty="0" err="1" smtClean="0"/>
            <a:t>điểm</a:t>
          </a:r>
          <a:r>
            <a:rPr lang="en-US" dirty="0" smtClean="0"/>
            <a:t>/</a:t>
          </a:r>
          <a:r>
            <a:rPr lang="en-US" dirty="0" err="1" smtClean="0"/>
            <a:t>nghề</a:t>
          </a:r>
          <a:r>
            <a:rPr lang="en-US" dirty="0" smtClean="0"/>
            <a:t> </a:t>
          </a:r>
          <a:r>
            <a:rPr lang="en-US" dirty="0" err="1" smtClean="0"/>
            <a:t>nghiệp</a:t>
          </a:r>
          <a:endParaRPr lang="en-US" dirty="0"/>
        </a:p>
      </dgm:t>
    </dgm:pt>
    <dgm:pt modelId="{D5B6AEB0-6F7E-402A-A7E9-1679F0788EF0}" type="parTrans" cxnId="{48610929-F200-48A9-8D4E-9BEDB535A832}">
      <dgm:prSet/>
      <dgm:spPr/>
      <dgm:t>
        <a:bodyPr/>
        <a:lstStyle/>
        <a:p>
          <a:endParaRPr lang="en-US"/>
        </a:p>
      </dgm:t>
    </dgm:pt>
    <dgm:pt modelId="{48D61FFE-9846-49D6-BA98-E9EF88667B25}" type="sibTrans" cxnId="{48610929-F200-48A9-8D4E-9BEDB535A832}">
      <dgm:prSet/>
      <dgm:spPr/>
      <dgm:t>
        <a:bodyPr/>
        <a:lstStyle/>
        <a:p>
          <a:endParaRPr lang="en-US"/>
        </a:p>
      </dgm:t>
    </dgm:pt>
    <dgm:pt modelId="{47A0FDEF-0DE2-4D94-9534-A50DBFD0248A}">
      <dgm:prSet phldrT="[Text]"/>
      <dgm:spPr/>
      <dgm:t>
        <a:bodyPr/>
        <a:lstStyle/>
        <a:p>
          <a:r>
            <a:rPr lang="en-US" dirty="0" smtClean="0"/>
            <a:t>….</a:t>
          </a:r>
          <a:endParaRPr lang="en-US" dirty="0"/>
        </a:p>
      </dgm:t>
    </dgm:pt>
    <dgm:pt modelId="{E2ACDB28-5594-40B2-AF1D-9EFBD9BE8D58}" type="parTrans" cxnId="{5FBECB8C-7F07-4F31-ACB5-22638B67F45C}">
      <dgm:prSet/>
      <dgm:spPr/>
      <dgm:t>
        <a:bodyPr/>
        <a:lstStyle/>
        <a:p>
          <a:endParaRPr lang="en-US"/>
        </a:p>
      </dgm:t>
    </dgm:pt>
    <dgm:pt modelId="{662B0E56-B5EC-4119-9EB6-76CF6B8A9A2B}" type="sibTrans" cxnId="{5FBECB8C-7F07-4F31-ACB5-22638B67F45C}">
      <dgm:prSet/>
      <dgm:spPr/>
      <dgm:t>
        <a:bodyPr/>
        <a:lstStyle/>
        <a:p>
          <a:endParaRPr lang="en-US"/>
        </a:p>
      </dgm:t>
    </dgm:pt>
    <dgm:pt modelId="{77D2724E-621D-4EF5-A705-3877163F90D1}" type="pres">
      <dgm:prSet presAssocID="{80B32571-0A3F-4FEF-B7BB-5B071CDAFA4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E482558-EC5E-496C-891F-7802B7F752D1}" type="pres">
      <dgm:prSet presAssocID="{CDD19856-4331-40C4-A02F-CEE9FD70F7F5}" presName="linNode" presStyleCnt="0"/>
      <dgm:spPr/>
    </dgm:pt>
    <dgm:pt modelId="{C48AD251-87EE-4690-8518-5399406AC327}" type="pres">
      <dgm:prSet presAssocID="{CDD19856-4331-40C4-A02F-CEE9FD70F7F5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758D86-502B-46B2-9B54-BEA9BE82065D}" type="pres">
      <dgm:prSet presAssocID="{CDD19856-4331-40C4-A02F-CEE9FD70F7F5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85124C2-0DD5-4D7F-B1F8-35E366B8D2E4}" type="presOf" srcId="{2CDDE72E-3446-4F43-890A-C6A827C212D5}" destId="{68758D86-502B-46B2-9B54-BEA9BE82065D}" srcOrd="0" destOrd="4" presId="urn:microsoft.com/office/officeart/2005/8/layout/vList5"/>
    <dgm:cxn modelId="{12736EC5-B4AD-4BCF-94D2-3419A66C71E7}" type="presOf" srcId="{80B32571-0A3F-4FEF-B7BB-5B071CDAFA4C}" destId="{77D2724E-621D-4EF5-A705-3877163F90D1}" srcOrd="0" destOrd="0" presId="urn:microsoft.com/office/officeart/2005/8/layout/vList5"/>
    <dgm:cxn modelId="{6E555389-E8B2-438B-8BA0-003821B5D3AB}" type="presOf" srcId="{7824B20F-68DC-4A17-9DC7-1859A0E7BF05}" destId="{68758D86-502B-46B2-9B54-BEA9BE82065D}" srcOrd="0" destOrd="6" presId="urn:microsoft.com/office/officeart/2005/8/layout/vList5"/>
    <dgm:cxn modelId="{C106C95D-0356-4918-B70B-4BBB4FD6292D}" type="presOf" srcId="{5BEC4DDD-C0E1-4F2C-87EE-653E465F8DC2}" destId="{68758D86-502B-46B2-9B54-BEA9BE82065D}" srcOrd="0" destOrd="3" presId="urn:microsoft.com/office/officeart/2005/8/layout/vList5"/>
    <dgm:cxn modelId="{46208435-63B4-4F1E-BBFA-4716F07D721E}" srcId="{CDD19856-4331-40C4-A02F-CEE9FD70F7F5}" destId="{786FCA65-3B16-4D1E-98D9-9B56BE056C0A}" srcOrd="1" destOrd="0" parTransId="{C1097C69-4332-4D6D-BD16-DAEF793A9D6A}" sibTransId="{949EF998-74D5-4CA5-A851-0156D537807D}"/>
    <dgm:cxn modelId="{12AB8290-17A6-43E3-9FE5-335AEE31C7AF}" type="presOf" srcId="{47A0FDEF-0DE2-4D94-9534-A50DBFD0248A}" destId="{68758D86-502B-46B2-9B54-BEA9BE82065D}" srcOrd="0" destOrd="7" presId="urn:microsoft.com/office/officeart/2005/8/layout/vList5"/>
    <dgm:cxn modelId="{446C2187-994B-4A08-B713-916786E5B1D1}" type="presOf" srcId="{786FCA65-3B16-4D1E-98D9-9B56BE056C0A}" destId="{68758D86-502B-46B2-9B54-BEA9BE82065D}" srcOrd="0" destOrd="1" presId="urn:microsoft.com/office/officeart/2005/8/layout/vList5"/>
    <dgm:cxn modelId="{DED6548A-A714-4CD2-869E-76236ADB8E29}" srcId="{CDD19856-4331-40C4-A02F-CEE9FD70F7F5}" destId="{5BEC4DDD-C0E1-4F2C-87EE-653E465F8DC2}" srcOrd="3" destOrd="0" parTransId="{3CC74B70-D255-40AC-94AB-2F773CC2B2F1}" sibTransId="{C17C12C6-8C69-4113-97D6-CC1D36EE1EE3}"/>
    <dgm:cxn modelId="{46E909B4-3BB7-4527-8675-1021E83EA8F1}" srcId="{CDD19856-4331-40C4-A02F-CEE9FD70F7F5}" destId="{2CDDE72E-3446-4F43-890A-C6A827C212D5}" srcOrd="4" destOrd="0" parTransId="{FABF409C-79EA-4D90-A8C6-AF6912E166B7}" sibTransId="{60AAE155-C2A4-4093-A899-8CFA84A71D2C}"/>
    <dgm:cxn modelId="{A2E26119-0516-4F95-8966-FDA86D6D5CF0}" type="presOf" srcId="{CDD19856-4331-40C4-A02F-CEE9FD70F7F5}" destId="{C48AD251-87EE-4690-8518-5399406AC327}" srcOrd="0" destOrd="0" presId="urn:microsoft.com/office/officeart/2005/8/layout/vList5"/>
    <dgm:cxn modelId="{5FBECB8C-7F07-4F31-ACB5-22638B67F45C}" srcId="{CDD19856-4331-40C4-A02F-CEE9FD70F7F5}" destId="{47A0FDEF-0DE2-4D94-9534-A50DBFD0248A}" srcOrd="7" destOrd="0" parTransId="{E2ACDB28-5594-40B2-AF1D-9EFBD9BE8D58}" sibTransId="{662B0E56-B5EC-4119-9EB6-76CF6B8A9A2B}"/>
    <dgm:cxn modelId="{48610929-F200-48A9-8D4E-9BEDB535A832}" srcId="{CDD19856-4331-40C4-A02F-CEE9FD70F7F5}" destId="{7824B20F-68DC-4A17-9DC7-1859A0E7BF05}" srcOrd="6" destOrd="0" parTransId="{D5B6AEB0-6F7E-402A-A7E9-1679F0788EF0}" sibTransId="{48D61FFE-9846-49D6-BA98-E9EF88667B25}"/>
    <dgm:cxn modelId="{F06598EE-81C0-4D33-82E9-E069A7714C89}" srcId="{CDD19856-4331-40C4-A02F-CEE9FD70F7F5}" destId="{6D2BC935-41EA-4022-9C78-0A44B6914301}" srcOrd="0" destOrd="0" parTransId="{79AE167D-B3CB-4759-A72F-763E8385D803}" sibTransId="{93E3871A-D097-410A-9113-E90CE365D3C3}"/>
    <dgm:cxn modelId="{E62F27B8-8494-4971-9C6E-F125747A9504}" type="presOf" srcId="{70D8CCEA-D699-42D6-AE30-DED4B0538C79}" destId="{68758D86-502B-46B2-9B54-BEA9BE82065D}" srcOrd="0" destOrd="5" presId="urn:microsoft.com/office/officeart/2005/8/layout/vList5"/>
    <dgm:cxn modelId="{F95CC917-6950-4AB1-8DD2-A41F1B01D72A}" type="presOf" srcId="{C2D79AE5-2252-41B0-AA97-47F7E7FE5DC9}" destId="{68758D86-502B-46B2-9B54-BEA9BE82065D}" srcOrd="0" destOrd="2" presId="urn:microsoft.com/office/officeart/2005/8/layout/vList5"/>
    <dgm:cxn modelId="{DEC88D79-99DB-4635-A761-1A356481F823}" srcId="{CDD19856-4331-40C4-A02F-CEE9FD70F7F5}" destId="{C2D79AE5-2252-41B0-AA97-47F7E7FE5DC9}" srcOrd="2" destOrd="0" parTransId="{51529B39-F19E-4FE0-A7F6-81572E819C09}" sibTransId="{A100B67E-AB92-490A-8655-9C4B6F9429BA}"/>
    <dgm:cxn modelId="{D0385FBC-7847-4E13-BFFA-7B76FE907A2B}" srcId="{CDD19856-4331-40C4-A02F-CEE9FD70F7F5}" destId="{70D8CCEA-D699-42D6-AE30-DED4B0538C79}" srcOrd="5" destOrd="0" parTransId="{1A2042C7-A625-4327-9656-3B87238F362B}" sibTransId="{FD138381-D296-47A3-9260-E5B5C3CF48FF}"/>
    <dgm:cxn modelId="{E712BF85-B582-4B9B-A764-5FE34D1EDCF8}" type="presOf" srcId="{6D2BC935-41EA-4022-9C78-0A44B6914301}" destId="{68758D86-502B-46B2-9B54-BEA9BE82065D}" srcOrd="0" destOrd="0" presId="urn:microsoft.com/office/officeart/2005/8/layout/vList5"/>
    <dgm:cxn modelId="{1FEDD9C4-0CCC-46A8-BC23-25EE4A7625EB}" srcId="{80B32571-0A3F-4FEF-B7BB-5B071CDAFA4C}" destId="{CDD19856-4331-40C4-A02F-CEE9FD70F7F5}" srcOrd="0" destOrd="0" parTransId="{FA0B9AA6-A1EE-4E61-A3D5-08F125CA99F2}" sibTransId="{0776F0B0-B593-42E0-B082-216715D80DA6}"/>
    <dgm:cxn modelId="{830E0828-5D6D-434C-9EE8-04373DE29521}" type="presParOf" srcId="{77D2724E-621D-4EF5-A705-3877163F90D1}" destId="{7E482558-EC5E-496C-891F-7802B7F752D1}" srcOrd="0" destOrd="0" presId="urn:microsoft.com/office/officeart/2005/8/layout/vList5"/>
    <dgm:cxn modelId="{942D1735-FAAD-46FE-BFCC-1D85D713ED13}" type="presParOf" srcId="{7E482558-EC5E-496C-891F-7802B7F752D1}" destId="{C48AD251-87EE-4690-8518-5399406AC327}" srcOrd="0" destOrd="0" presId="urn:microsoft.com/office/officeart/2005/8/layout/vList5"/>
    <dgm:cxn modelId="{BF3B73FA-7EE7-4F26-8810-708151B807C8}" type="presParOf" srcId="{7E482558-EC5E-496C-891F-7802B7F752D1}" destId="{68758D86-502B-46B2-9B54-BEA9BE82065D}" srcOrd="1" destOrd="0" presId="urn:microsoft.com/office/officeart/2005/8/layout/vList5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78E655D-FB34-4952-87DD-036796603FBE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2387B04-F3EE-4CF3-9A31-1EC3F37D3A0E}">
      <dgm:prSet phldrT="[Text]"/>
      <dgm:spPr/>
      <dgm:t>
        <a:bodyPr/>
        <a:lstStyle/>
        <a:p>
          <a:r>
            <a:rPr lang="en-US" dirty="0" err="1" smtClean="0"/>
            <a:t>Ngữ</a:t>
          </a:r>
          <a:r>
            <a:rPr lang="en-US" dirty="0" smtClean="0"/>
            <a:t> </a:t>
          </a:r>
          <a:r>
            <a:rPr lang="en-US" dirty="0" err="1" smtClean="0"/>
            <a:t>âm</a:t>
          </a:r>
          <a:endParaRPr lang="en-US" dirty="0"/>
        </a:p>
      </dgm:t>
    </dgm:pt>
    <dgm:pt modelId="{D9310DA8-3B2D-417D-8DA5-C8840F44F543}" type="parTrans" cxnId="{A155C485-55CF-476E-91BD-9B826566951D}">
      <dgm:prSet/>
      <dgm:spPr/>
      <dgm:t>
        <a:bodyPr/>
        <a:lstStyle/>
        <a:p>
          <a:endParaRPr lang="en-US"/>
        </a:p>
      </dgm:t>
    </dgm:pt>
    <dgm:pt modelId="{15B87BAC-8AD5-4E1C-8A81-F9EB31BC748F}" type="sibTrans" cxnId="{A155C485-55CF-476E-91BD-9B826566951D}">
      <dgm:prSet/>
      <dgm:spPr/>
      <dgm:t>
        <a:bodyPr/>
        <a:lstStyle/>
        <a:p>
          <a:endParaRPr lang="en-US"/>
        </a:p>
      </dgm:t>
    </dgm:pt>
    <dgm:pt modelId="{1D7F96A6-FAFC-4101-939A-C09FCA2B9AAB}">
      <dgm:prSet phldrT="[Text]" custT="1"/>
      <dgm:spPr/>
      <dgm:t>
        <a:bodyPr/>
        <a:lstStyle/>
        <a:p>
          <a:r>
            <a:rPr lang="vi-VN" sz="1800" b="0" i="0" dirty="0" smtClean="0"/>
            <a:t>Ngôn ngữ nói: các nguyên âm, phụ âm và một số tổ hợp phụ âm; trọng âm từ, trọng âm câu và ngữ điệu cơ</a:t>
          </a:r>
          <a:r>
            <a:rPr lang="en-US" sz="1800" b="0" i="0" dirty="0" smtClean="0"/>
            <a:t> </a:t>
          </a:r>
          <a:r>
            <a:rPr lang="vi-VN" sz="1800" b="0" i="0" dirty="0" smtClean="0"/>
            <a:t>bản.</a:t>
          </a:r>
          <a:r>
            <a:rPr lang="vi-VN" sz="1800" dirty="0" smtClean="0"/>
            <a:t/>
          </a:r>
          <a:br>
            <a:rPr lang="vi-VN" sz="1800" dirty="0" smtClean="0"/>
          </a:br>
          <a:endParaRPr lang="en-US" sz="1800" dirty="0"/>
        </a:p>
      </dgm:t>
    </dgm:pt>
    <dgm:pt modelId="{B63AAFBF-F339-434B-9131-899811DAFC8A}" type="parTrans" cxnId="{FD939FE7-44A7-4E36-B1EE-729A09B1406E}">
      <dgm:prSet/>
      <dgm:spPr/>
      <dgm:t>
        <a:bodyPr/>
        <a:lstStyle/>
        <a:p>
          <a:endParaRPr lang="en-US"/>
        </a:p>
      </dgm:t>
    </dgm:pt>
    <dgm:pt modelId="{21E1AFDD-257E-498A-B55F-256EAE7979C0}" type="sibTrans" cxnId="{FD939FE7-44A7-4E36-B1EE-729A09B1406E}">
      <dgm:prSet/>
      <dgm:spPr/>
      <dgm:t>
        <a:bodyPr/>
        <a:lstStyle/>
        <a:p>
          <a:endParaRPr lang="en-US"/>
        </a:p>
      </dgm:t>
    </dgm:pt>
    <dgm:pt modelId="{50EF63A6-F784-4C83-AFA4-A0C0EBF0BA5C}">
      <dgm:prSet phldrT="[Text]" custT="1"/>
      <dgm:spPr/>
      <dgm:t>
        <a:bodyPr/>
        <a:lstStyle/>
        <a:p>
          <a:r>
            <a:rPr lang="vi-VN" sz="1800" b="0" i="0" dirty="0" smtClean="0"/>
            <a:t>Ngôn ngữ viết: mối quan hệ tương ứng giữa âm thanh và chữ viết để đánh vần, đọc và viết đúng những từ, ngữ</a:t>
          </a:r>
          <a:r>
            <a:rPr lang="en-US" sz="1800" b="0" i="0" dirty="0" smtClean="0"/>
            <a:t> </a:t>
          </a:r>
          <a:r>
            <a:rPr lang="vi-VN" sz="1800" b="0" i="0" dirty="0" smtClean="0"/>
            <a:t>đã học.</a:t>
          </a:r>
          <a:r>
            <a:rPr lang="vi-VN" sz="1800" dirty="0" smtClean="0"/>
            <a:t/>
          </a:r>
          <a:br>
            <a:rPr lang="vi-VN" sz="1800" dirty="0" smtClean="0"/>
          </a:br>
          <a:endParaRPr lang="en-US" sz="1800" dirty="0"/>
        </a:p>
      </dgm:t>
    </dgm:pt>
    <dgm:pt modelId="{34ABB014-DB58-4529-89FD-56137B7C4FFE}" type="parTrans" cxnId="{D23E4BC9-7D4B-40A1-B883-A7CE8E4446B7}">
      <dgm:prSet/>
      <dgm:spPr/>
      <dgm:t>
        <a:bodyPr/>
        <a:lstStyle/>
        <a:p>
          <a:endParaRPr lang="en-US"/>
        </a:p>
      </dgm:t>
    </dgm:pt>
    <dgm:pt modelId="{FA3044BA-12B9-49CC-B269-B060B6934799}" type="sibTrans" cxnId="{D23E4BC9-7D4B-40A1-B883-A7CE8E4446B7}">
      <dgm:prSet/>
      <dgm:spPr/>
      <dgm:t>
        <a:bodyPr/>
        <a:lstStyle/>
        <a:p>
          <a:endParaRPr lang="en-US"/>
        </a:p>
      </dgm:t>
    </dgm:pt>
    <dgm:pt modelId="{3C140582-1AE8-4A83-A164-6B97C9BEE09A}">
      <dgm:prSet phldrT="[Text]"/>
      <dgm:spPr/>
      <dgm:t>
        <a:bodyPr/>
        <a:lstStyle/>
        <a:p>
          <a:r>
            <a:rPr lang="en-US" dirty="0" err="1" smtClean="0"/>
            <a:t>Từ</a:t>
          </a:r>
          <a:r>
            <a:rPr lang="en-US" dirty="0" smtClean="0"/>
            <a:t> </a:t>
          </a:r>
          <a:r>
            <a:rPr lang="en-US" dirty="0" err="1" smtClean="0"/>
            <a:t>vựng</a:t>
          </a:r>
          <a:endParaRPr lang="en-US" dirty="0"/>
        </a:p>
      </dgm:t>
    </dgm:pt>
    <dgm:pt modelId="{B4EDBA2B-FCEA-4520-97E7-0347F0D15151}" type="parTrans" cxnId="{E82A5793-1E92-4BF2-A6CD-3D0F9353EA06}">
      <dgm:prSet/>
      <dgm:spPr/>
      <dgm:t>
        <a:bodyPr/>
        <a:lstStyle/>
        <a:p>
          <a:endParaRPr lang="en-US"/>
        </a:p>
      </dgm:t>
    </dgm:pt>
    <dgm:pt modelId="{A914FB15-BF90-4ABC-9D03-1F8A67C9B215}" type="sibTrans" cxnId="{E82A5793-1E92-4BF2-A6CD-3D0F9353EA06}">
      <dgm:prSet/>
      <dgm:spPr/>
      <dgm:t>
        <a:bodyPr/>
        <a:lstStyle/>
        <a:p>
          <a:endParaRPr lang="en-US"/>
        </a:p>
      </dgm:t>
    </dgm:pt>
    <dgm:pt modelId="{19A504E7-C4C2-40A6-825D-C7A7223CF31C}">
      <dgm:prSet phldrT="[Text]" custT="1"/>
      <dgm:spPr/>
      <dgm:t>
        <a:bodyPr/>
        <a:lstStyle/>
        <a:p>
          <a:r>
            <a:rPr lang="en-US" sz="1800" b="0" i="0" dirty="0" smtClean="0"/>
            <a:t>T</a:t>
          </a:r>
          <a:r>
            <a:rPr lang="vi-VN" sz="1800" b="0" i="0" dirty="0" smtClean="0"/>
            <a:t>ừ thông dụng, đơn giản, cụ thể ở Bậc 1</a:t>
          </a:r>
          <a:r>
            <a:rPr lang="vi-VN" sz="1800" dirty="0" smtClean="0"/>
            <a:t/>
          </a:r>
          <a:br>
            <a:rPr lang="vi-VN" sz="1800" dirty="0" smtClean="0"/>
          </a:br>
          <a:endParaRPr lang="en-US" sz="1800" dirty="0"/>
        </a:p>
      </dgm:t>
    </dgm:pt>
    <dgm:pt modelId="{B103BE41-7E26-4C1D-9DBF-09092C5BD32B}" type="parTrans" cxnId="{A97C0F25-B8BC-4602-A0FF-01B6D12C954B}">
      <dgm:prSet/>
      <dgm:spPr/>
      <dgm:t>
        <a:bodyPr/>
        <a:lstStyle/>
        <a:p>
          <a:endParaRPr lang="en-US"/>
        </a:p>
      </dgm:t>
    </dgm:pt>
    <dgm:pt modelId="{AFD780A2-99C0-4BB6-AC2A-06504F979212}" type="sibTrans" cxnId="{A97C0F25-B8BC-4602-A0FF-01B6D12C954B}">
      <dgm:prSet/>
      <dgm:spPr/>
      <dgm:t>
        <a:bodyPr/>
        <a:lstStyle/>
        <a:p>
          <a:endParaRPr lang="en-US"/>
        </a:p>
      </dgm:t>
    </dgm:pt>
    <dgm:pt modelId="{EA895F1F-2F67-4B33-8F41-E1E353C54433}">
      <dgm:prSet phldrT="[Text]"/>
      <dgm:spPr/>
      <dgm:t>
        <a:bodyPr/>
        <a:lstStyle/>
        <a:p>
          <a:r>
            <a:rPr lang="en-US" dirty="0" err="1" smtClean="0"/>
            <a:t>Ngữ</a:t>
          </a:r>
          <a:r>
            <a:rPr lang="en-US" dirty="0" smtClean="0"/>
            <a:t> </a:t>
          </a:r>
          <a:r>
            <a:rPr lang="en-US" dirty="0" err="1" smtClean="0"/>
            <a:t>pháp</a:t>
          </a:r>
          <a:endParaRPr lang="en-US" dirty="0"/>
        </a:p>
      </dgm:t>
    </dgm:pt>
    <dgm:pt modelId="{DB3D3791-80B3-4148-B13D-D188A8BB4F9E}" type="parTrans" cxnId="{9AF62D31-AD16-4084-9452-5273034DD101}">
      <dgm:prSet/>
      <dgm:spPr/>
      <dgm:t>
        <a:bodyPr/>
        <a:lstStyle/>
        <a:p>
          <a:endParaRPr lang="en-US"/>
        </a:p>
      </dgm:t>
    </dgm:pt>
    <dgm:pt modelId="{97267054-DF22-483D-A939-AAF06EC03447}" type="sibTrans" cxnId="{9AF62D31-AD16-4084-9452-5273034DD101}">
      <dgm:prSet/>
      <dgm:spPr/>
      <dgm:t>
        <a:bodyPr/>
        <a:lstStyle/>
        <a:p>
          <a:endParaRPr lang="en-US"/>
        </a:p>
      </dgm:t>
    </dgm:pt>
    <dgm:pt modelId="{6011E5D7-F4AE-4AA5-A28D-123746772DD4}">
      <dgm:prSet phldrT="[Text]" custT="1"/>
      <dgm:spPr/>
      <dgm:t>
        <a:bodyPr/>
        <a:lstStyle/>
        <a:p>
          <a:pPr algn="just"/>
          <a:r>
            <a:rPr lang="en-US" sz="1800" b="0" i="0" dirty="0" smtClean="0"/>
            <a:t>C</a:t>
          </a:r>
          <a:r>
            <a:rPr lang="vi-VN" sz="1800" b="0" i="0" dirty="0" smtClean="0"/>
            <a:t>ác cấu trúc phục vụ phát triển năng lực giao tiếp ở Bậc 1</a:t>
          </a:r>
          <a:br>
            <a:rPr lang="vi-VN" sz="1800" b="0" i="0" dirty="0" smtClean="0"/>
          </a:br>
          <a:r>
            <a:rPr lang="vi-VN" sz="1800" b="0" i="0" dirty="0" smtClean="0"/>
            <a:t>như câu trần thuật, câu hỏi, câu mệnh lệnh, câu khẳng định, câu phủ định, câu đơn, thì hiện tại đơn, thì hiện</a:t>
          </a:r>
          <a:r>
            <a:rPr lang="en-US" sz="1800" b="0" i="0" dirty="0" smtClean="0"/>
            <a:t> </a:t>
          </a:r>
          <a:r>
            <a:rPr lang="vi-VN" sz="1800" b="0" i="0" dirty="0" smtClean="0"/>
            <a:t>tại tiếp diễn, thì quá khứ đơn, thì tương lai đơn, động từ tình thái, danh từ số ít, danh từ số</a:t>
          </a:r>
          <a:r>
            <a:rPr lang="en-US" sz="1800" b="0" i="0" dirty="0" smtClean="0"/>
            <a:t> </a:t>
          </a:r>
          <a:r>
            <a:rPr lang="vi-VN" sz="1800" b="0" i="0" dirty="0" smtClean="0"/>
            <a:t>nhiều, đại từ nhân</a:t>
          </a:r>
          <a:r>
            <a:rPr lang="en-US" sz="1800" b="0" i="0" dirty="0" smtClean="0"/>
            <a:t> </a:t>
          </a:r>
          <a:r>
            <a:rPr lang="vi-VN" sz="1800" b="0" i="0" dirty="0" smtClean="0"/>
            <a:t>xưng, đại từ chỉ định, đại từ nghi vấn, tính từ sở hữu, đại từ sở hữu, trạng từ, số đếm, số thứ tự, giới từ thông</a:t>
          </a:r>
          <a:r>
            <a:rPr lang="en-US" sz="1800" b="0" i="0" dirty="0" smtClean="0"/>
            <a:t> </a:t>
          </a:r>
          <a:r>
            <a:rPr lang="vi-VN" sz="1800" b="0" i="0" dirty="0" smtClean="0"/>
            <a:t>dụng, liên từ thông dụng, mạo từ</a:t>
          </a:r>
          <a:r>
            <a:rPr lang="en-US" sz="1800" b="0" i="0" dirty="0" smtClean="0"/>
            <a:t>…</a:t>
          </a:r>
          <a:endParaRPr lang="en-US" sz="1800" dirty="0"/>
        </a:p>
      </dgm:t>
    </dgm:pt>
    <dgm:pt modelId="{871DE7D4-5D5A-4349-A0D7-30FDF118169C}" type="parTrans" cxnId="{B1F5F94E-ED06-45C5-99F5-126612BF648E}">
      <dgm:prSet/>
      <dgm:spPr/>
      <dgm:t>
        <a:bodyPr/>
        <a:lstStyle/>
        <a:p>
          <a:endParaRPr lang="en-US"/>
        </a:p>
      </dgm:t>
    </dgm:pt>
    <dgm:pt modelId="{23153D80-584F-44EC-AC4A-4C3ED0AD6A22}" type="sibTrans" cxnId="{B1F5F94E-ED06-45C5-99F5-126612BF648E}">
      <dgm:prSet/>
      <dgm:spPr/>
      <dgm:t>
        <a:bodyPr/>
        <a:lstStyle/>
        <a:p>
          <a:endParaRPr lang="en-US"/>
        </a:p>
      </dgm:t>
    </dgm:pt>
    <dgm:pt modelId="{86A800CD-B31E-49EB-861B-5A243EAF74F2}">
      <dgm:prSet phldrT="[Text]" custT="1"/>
      <dgm:spPr/>
      <dgm:t>
        <a:bodyPr/>
        <a:lstStyle/>
        <a:p>
          <a:r>
            <a:rPr lang="vi-VN" sz="1800" b="0" i="0" dirty="0" smtClean="0"/>
            <a:t>Số lượng</a:t>
          </a:r>
          <a:r>
            <a:rPr lang="en-US" sz="1800" b="0" i="0" dirty="0" smtClean="0"/>
            <a:t> t</a:t>
          </a:r>
          <a:r>
            <a:rPr lang="vi-VN" sz="1800" b="0" i="0" dirty="0" smtClean="0"/>
            <a:t>ừ vựng được quy định ở cấp tiểu học khoảng 600 - 700 từ.</a:t>
          </a:r>
          <a:r>
            <a:rPr lang="vi-VN" sz="1800" dirty="0" smtClean="0"/>
            <a:t/>
          </a:r>
          <a:br>
            <a:rPr lang="vi-VN" sz="1800" dirty="0" smtClean="0"/>
          </a:br>
          <a:endParaRPr lang="en-US" sz="1800" dirty="0"/>
        </a:p>
      </dgm:t>
    </dgm:pt>
    <dgm:pt modelId="{462DDAF3-6794-444E-AAAC-A3EDD358AF8C}" type="parTrans" cxnId="{410EC02B-78CB-4978-94CE-B3E040182501}">
      <dgm:prSet/>
      <dgm:spPr/>
      <dgm:t>
        <a:bodyPr/>
        <a:lstStyle/>
        <a:p>
          <a:endParaRPr lang="en-US"/>
        </a:p>
      </dgm:t>
    </dgm:pt>
    <dgm:pt modelId="{700D9437-006D-4664-825C-8E514161085E}" type="sibTrans" cxnId="{410EC02B-78CB-4978-94CE-B3E040182501}">
      <dgm:prSet/>
      <dgm:spPr/>
      <dgm:t>
        <a:bodyPr/>
        <a:lstStyle/>
        <a:p>
          <a:endParaRPr lang="en-US"/>
        </a:p>
      </dgm:t>
    </dgm:pt>
    <dgm:pt modelId="{162E5585-B3FF-4EE1-91F9-5E139140FE07}" type="pres">
      <dgm:prSet presAssocID="{E78E655D-FB34-4952-87DD-036796603FB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2EA7AB6-71FB-4EA3-A15C-499D4952D9B8}" type="pres">
      <dgm:prSet presAssocID="{E2387B04-F3EE-4CF3-9A31-1EC3F37D3A0E}" presName="linNode" presStyleCnt="0"/>
      <dgm:spPr/>
    </dgm:pt>
    <dgm:pt modelId="{125E9E29-1023-467B-9F43-E4A089F6D618}" type="pres">
      <dgm:prSet presAssocID="{E2387B04-F3EE-4CF3-9A31-1EC3F37D3A0E}" presName="parentText" presStyleLbl="node1" presStyleIdx="0" presStyleCnt="3" custScaleX="7840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41A656-306E-4607-9E56-D1CC04D02E9C}" type="pres">
      <dgm:prSet presAssocID="{E2387B04-F3EE-4CF3-9A31-1EC3F37D3A0E}" presName="descendantText" presStyleLbl="alignAccFollowNode1" presStyleIdx="0" presStyleCnt="3" custScaleX="234336" custScaleY="13408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356953-39D0-468B-BAD6-47AC51FE2F64}" type="pres">
      <dgm:prSet presAssocID="{15B87BAC-8AD5-4E1C-8A81-F9EB31BC748F}" presName="sp" presStyleCnt="0"/>
      <dgm:spPr/>
    </dgm:pt>
    <dgm:pt modelId="{B560592D-2DFA-4A24-BE78-D2DAF334F466}" type="pres">
      <dgm:prSet presAssocID="{3C140582-1AE8-4A83-A164-6B97C9BEE09A}" presName="linNode" presStyleCnt="0"/>
      <dgm:spPr/>
    </dgm:pt>
    <dgm:pt modelId="{46CA8FA8-E458-4078-AC3A-89EE9FC76A13}" type="pres">
      <dgm:prSet presAssocID="{3C140582-1AE8-4A83-A164-6B97C9BEE09A}" presName="parentText" presStyleLbl="node1" presStyleIdx="1" presStyleCnt="3" custScaleX="4611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5E1FAC-F790-4509-B6EE-F2CE06E9BBB9}" type="pres">
      <dgm:prSet presAssocID="{3C140582-1AE8-4A83-A164-6B97C9BEE09A}" presName="descendantText" presStyleLbl="alignAccFollowNode1" presStyleIdx="1" presStyleCnt="3" custScaleX="128744" custScaleY="13265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8B0A39-394C-4AC6-9DC0-41D667C1F240}" type="pres">
      <dgm:prSet presAssocID="{A914FB15-BF90-4ABC-9D03-1F8A67C9B215}" presName="sp" presStyleCnt="0"/>
      <dgm:spPr/>
    </dgm:pt>
    <dgm:pt modelId="{FA502C71-41CD-48F8-9AB7-7C854BFE6660}" type="pres">
      <dgm:prSet presAssocID="{EA895F1F-2F67-4B33-8F41-E1E353C54433}" presName="linNode" presStyleCnt="0"/>
      <dgm:spPr/>
    </dgm:pt>
    <dgm:pt modelId="{EEE8FBE3-B0C6-43A9-A40B-A01F79CB7E97}" type="pres">
      <dgm:prSet presAssocID="{EA895F1F-2F67-4B33-8F41-E1E353C54433}" presName="parentText" presStyleLbl="node1" presStyleIdx="2" presStyleCnt="3" custScaleX="4610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934312-1EEA-45AB-BF64-154D18861F56}" type="pres">
      <dgm:prSet presAssocID="{EA895F1F-2F67-4B33-8F41-E1E353C54433}" presName="descendantText" presStyleLbl="alignAccFollowNode1" presStyleIdx="2" presStyleCnt="3" custScaleX="126926" custScaleY="182466" custLinFactNeighborX="-529" custLinFactNeighborY="612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1E30989-51F0-4FE6-A981-3395BB766257}" type="presOf" srcId="{86A800CD-B31E-49EB-861B-5A243EAF74F2}" destId="{B75E1FAC-F790-4509-B6EE-F2CE06E9BBB9}" srcOrd="0" destOrd="1" presId="urn:microsoft.com/office/officeart/2005/8/layout/vList5"/>
    <dgm:cxn modelId="{E8357617-53D3-4C1C-AA48-033E74F1BF15}" type="presOf" srcId="{6011E5D7-F4AE-4AA5-A28D-123746772DD4}" destId="{33934312-1EEA-45AB-BF64-154D18861F56}" srcOrd="0" destOrd="0" presId="urn:microsoft.com/office/officeart/2005/8/layout/vList5"/>
    <dgm:cxn modelId="{71A1C657-14F7-4221-9E23-0FC2FFF82880}" type="presOf" srcId="{1D7F96A6-FAFC-4101-939A-C09FCA2B9AAB}" destId="{7841A656-306E-4607-9E56-D1CC04D02E9C}" srcOrd="0" destOrd="0" presId="urn:microsoft.com/office/officeart/2005/8/layout/vList5"/>
    <dgm:cxn modelId="{A155C485-55CF-476E-91BD-9B826566951D}" srcId="{E78E655D-FB34-4952-87DD-036796603FBE}" destId="{E2387B04-F3EE-4CF3-9A31-1EC3F37D3A0E}" srcOrd="0" destOrd="0" parTransId="{D9310DA8-3B2D-417D-8DA5-C8840F44F543}" sibTransId="{15B87BAC-8AD5-4E1C-8A81-F9EB31BC748F}"/>
    <dgm:cxn modelId="{9AF62D31-AD16-4084-9452-5273034DD101}" srcId="{E78E655D-FB34-4952-87DD-036796603FBE}" destId="{EA895F1F-2F67-4B33-8F41-E1E353C54433}" srcOrd="2" destOrd="0" parTransId="{DB3D3791-80B3-4148-B13D-D188A8BB4F9E}" sibTransId="{97267054-DF22-483D-A939-AAF06EC03447}"/>
    <dgm:cxn modelId="{B1F5F94E-ED06-45C5-99F5-126612BF648E}" srcId="{EA895F1F-2F67-4B33-8F41-E1E353C54433}" destId="{6011E5D7-F4AE-4AA5-A28D-123746772DD4}" srcOrd="0" destOrd="0" parTransId="{871DE7D4-5D5A-4349-A0D7-30FDF118169C}" sibTransId="{23153D80-584F-44EC-AC4A-4C3ED0AD6A22}"/>
    <dgm:cxn modelId="{D23E4BC9-7D4B-40A1-B883-A7CE8E4446B7}" srcId="{E2387B04-F3EE-4CF3-9A31-1EC3F37D3A0E}" destId="{50EF63A6-F784-4C83-AFA4-A0C0EBF0BA5C}" srcOrd="1" destOrd="0" parTransId="{34ABB014-DB58-4529-89FD-56137B7C4FFE}" sibTransId="{FA3044BA-12B9-49CC-B269-B060B6934799}"/>
    <dgm:cxn modelId="{410EC02B-78CB-4978-94CE-B3E040182501}" srcId="{3C140582-1AE8-4A83-A164-6B97C9BEE09A}" destId="{86A800CD-B31E-49EB-861B-5A243EAF74F2}" srcOrd="1" destOrd="0" parTransId="{462DDAF3-6794-444E-AAAC-A3EDD358AF8C}" sibTransId="{700D9437-006D-4664-825C-8E514161085E}"/>
    <dgm:cxn modelId="{8B676BA0-EBF1-446A-88DF-55A3437DC6EA}" type="presOf" srcId="{3C140582-1AE8-4A83-A164-6B97C9BEE09A}" destId="{46CA8FA8-E458-4078-AC3A-89EE9FC76A13}" srcOrd="0" destOrd="0" presId="urn:microsoft.com/office/officeart/2005/8/layout/vList5"/>
    <dgm:cxn modelId="{07589BE0-CEEA-46B8-A017-CD254F471837}" type="presOf" srcId="{E78E655D-FB34-4952-87DD-036796603FBE}" destId="{162E5585-B3FF-4EE1-91F9-5E139140FE07}" srcOrd="0" destOrd="0" presId="urn:microsoft.com/office/officeart/2005/8/layout/vList5"/>
    <dgm:cxn modelId="{0C4B5B9E-E10E-4A11-A97E-6E0B4057606C}" type="presOf" srcId="{EA895F1F-2F67-4B33-8F41-E1E353C54433}" destId="{EEE8FBE3-B0C6-43A9-A40B-A01F79CB7E97}" srcOrd="0" destOrd="0" presId="urn:microsoft.com/office/officeart/2005/8/layout/vList5"/>
    <dgm:cxn modelId="{8439FC96-EF82-4ACF-BD9E-319C2F059B41}" type="presOf" srcId="{19A504E7-C4C2-40A6-825D-C7A7223CF31C}" destId="{B75E1FAC-F790-4509-B6EE-F2CE06E9BBB9}" srcOrd="0" destOrd="0" presId="urn:microsoft.com/office/officeart/2005/8/layout/vList5"/>
    <dgm:cxn modelId="{FD939FE7-44A7-4E36-B1EE-729A09B1406E}" srcId="{E2387B04-F3EE-4CF3-9A31-1EC3F37D3A0E}" destId="{1D7F96A6-FAFC-4101-939A-C09FCA2B9AAB}" srcOrd="0" destOrd="0" parTransId="{B63AAFBF-F339-434B-9131-899811DAFC8A}" sibTransId="{21E1AFDD-257E-498A-B55F-256EAE7979C0}"/>
    <dgm:cxn modelId="{E82A5793-1E92-4BF2-A6CD-3D0F9353EA06}" srcId="{E78E655D-FB34-4952-87DD-036796603FBE}" destId="{3C140582-1AE8-4A83-A164-6B97C9BEE09A}" srcOrd="1" destOrd="0" parTransId="{B4EDBA2B-FCEA-4520-97E7-0347F0D15151}" sibTransId="{A914FB15-BF90-4ABC-9D03-1F8A67C9B215}"/>
    <dgm:cxn modelId="{118628E8-2242-4DA3-813E-1FCC12822459}" type="presOf" srcId="{50EF63A6-F784-4C83-AFA4-A0C0EBF0BA5C}" destId="{7841A656-306E-4607-9E56-D1CC04D02E9C}" srcOrd="0" destOrd="1" presId="urn:microsoft.com/office/officeart/2005/8/layout/vList5"/>
    <dgm:cxn modelId="{A97C0F25-B8BC-4602-A0FF-01B6D12C954B}" srcId="{3C140582-1AE8-4A83-A164-6B97C9BEE09A}" destId="{19A504E7-C4C2-40A6-825D-C7A7223CF31C}" srcOrd="0" destOrd="0" parTransId="{B103BE41-7E26-4C1D-9DBF-09092C5BD32B}" sibTransId="{AFD780A2-99C0-4BB6-AC2A-06504F979212}"/>
    <dgm:cxn modelId="{AE411F28-D2D4-421F-8DD1-ADB86848EFA1}" type="presOf" srcId="{E2387B04-F3EE-4CF3-9A31-1EC3F37D3A0E}" destId="{125E9E29-1023-467B-9F43-E4A089F6D618}" srcOrd="0" destOrd="0" presId="urn:microsoft.com/office/officeart/2005/8/layout/vList5"/>
    <dgm:cxn modelId="{7F37593E-A1A2-4D9D-A7C2-34F828C4EDA2}" type="presParOf" srcId="{162E5585-B3FF-4EE1-91F9-5E139140FE07}" destId="{A2EA7AB6-71FB-4EA3-A15C-499D4952D9B8}" srcOrd="0" destOrd="0" presId="urn:microsoft.com/office/officeart/2005/8/layout/vList5"/>
    <dgm:cxn modelId="{C8947B77-AB9A-4C21-A7F0-016F5CA839BB}" type="presParOf" srcId="{A2EA7AB6-71FB-4EA3-A15C-499D4952D9B8}" destId="{125E9E29-1023-467B-9F43-E4A089F6D618}" srcOrd="0" destOrd="0" presId="urn:microsoft.com/office/officeart/2005/8/layout/vList5"/>
    <dgm:cxn modelId="{C9CEA098-906B-4214-A827-34896FEC42C9}" type="presParOf" srcId="{A2EA7AB6-71FB-4EA3-A15C-499D4952D9B8}" destId="{7841A656-306E-4607-9E56-D1CC04D02E9C}" srcOrd="1" destOrd="0" presId="urn:microsoft.com/office/officeart/2005/8/layout/vList5"/>
    <dgm:cxn modelId="{5442A5F3-8FE1-46B6-824F-E5E3CAEE1154}" type="presParOf" srcId="{162E5585-B3FF-4EE1-91F9-5E139140FE07}" destId="{8E356953-39D0-468B-BAD6-47AC51FE2F64}" srcOrd="1" destOrd="0" presId="urn:microsoft.com/office/officeart/2005/8/layout/vList5"/>
    <dgm:cxn modelId="{2F47A7E6-6AC9-4772-B33C-395500D7FFEA}" type="presParOf" srcId="{162E5585-B3FF-4EE1-91F9-5E139140FE07}" destId="{B560592D-2DFA-4A24-BE78-D2DAF334F466}" srcOrd="2" destOrd="0" presId="urn:microsoft.com/office/officeart/2005/8/layout/vList5"/>
    <dgm:cxn modelId="{1B4D5188-7CCC-44D9-9FD1-D818152D45BE}" type="presParOf" srcId="{B560592D-2DFA-4A24-BE78-D2DAF334F466}" destId="{46CA8FA8-E458-4078-AC3A-89EE9FC76A13}" srcOrd="0" destOrd="0" presId="urn:microsoft.com/office/officeart/2005/8/layout/vList5"/>
    <dgm:cxn modelId="{7E417F22-C889-4F34-962A-150A9B3CAEE1}" type="presParOf" srcId="{B560592D-2DFA-4A24-BE78-D2DAF334F466}" destId="{B75E1FAC-F790-4509-B6EE-F2CE06E9BBB9}" srcOrd="1" destOrd="0" presId="urn:microsoft.com/office/officeart/2005/8/layout/vList5"/>
    <dgm:cxn modelId="{E7D8CCA3-54B9-4175-88AD-576B28757E56}" type="presParOf" srcId="{162E5585-B3FF-4EE1-91F9-5E139140FE07}" destId="{228B0A39-394C-4AC6-9DC0-41D667C1F240}" srcOrd="3" destOrd="0" presId="urn:microsoft.com/office/officeart/2005/8/layout/vList5"/>
    <dgm:cxn modelId="{5D342328-390B-4442-8C16-CC61DBEC9754}" type="presParOf" srcId="{162E5585-B3FF-4EE1-91F9-5E139140FE07}" destId="{FA502C71-41CD-48F8-9AB7-7C854BFE6660}" srcOrd="4" destOrd="0" presId="urn:microsoft.com/office/officeart/2005/8/layout/vList5"/>
    <dgm:cxn modelId="{C458FCD1-25D9-4C8B-AE46-8A2B75E79101}" type="presParOf" srcId="{FA502C71-41CD-48F8-9AB7-7C854BFE6660}" destId="{EEE8FBE3-B0C6-43A9-A40B-A01F79CB7E97}" srcOrd="0" destOrd="0" presId="urn:microsoft.com/office/officeart/2005/8/layout/vList5"/>
    <dgm:cxn modelId="{4EABB577-B1FC-41D4-AD4D-132FEC7C1535}" type="presParOf" srcId="{FA502C71-41CD-48F8-9AB7-7C854BFE6660}" destId="{33934312-1EEA-45AB-BF64-154D18861F56}" srcOrd="1" destOrd="0" presId="urn:microsoft.com/office/officeart/2005/8/layout/vList5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5567A79-06E7-428A-B00C-4783DF0E0330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BFA2858-F58E-47BB-B745-18C860297E52}">
      <dgm:prSet phldrT="[Text]"/>
      <dgm:spPr/>
      <dgm:t>
        <a:bodyPr/>
        <a:lstStyle/>
        <a:p>
          <a:r>
            <a:rPr lang="en-US" dirty="0" err="1" smtClean="0"/>
            <a:t>Người</a:t>
          </a:r>
          <a:r>
            <a:rPr lang="en-US" dirty="0" smtClean="0"/>
            <a:t> </a:t>
          </a:r>
          <a:r>
            <a:rPr lang="en-US" dirty="0" err="1" smtClean="0"/>
            <a:t>dạy</a:t>
          </a:r>
          <a:r>
            <a:rPr lang="en-US" dirty="0" smtClean="0"/>
            <a:t> </a:t>
          </a:r>
          <a:r>
            <a:rPr lang="en-US" dirty="0" err="1" smtClean="0"/>
            <a:t>học</a:t>
          </a:r>
          <a:r>
            <a:rPr lang="en-US" dirty="0" smtClean="0"/>
            <a:t> </a:t>
          </a:r>
          <a:r>
            <a:rPr lang="en-US" dirty="0" err="1" smtClean="0"/>
            <a:t>và</a:t>
          </a:r>
          <a:r>
            <a:rPr lang="en-US" dirty="0" smtClean="0"/>
            <a:t> </a:t>
          </a:r>
          <a:r>
            <a:rPr lang="en-US" dirty="0" err="1" smtClean="0"/>
            <a:t>nhà</a:t>
          </a:r>
          <a:r>
            <a:rPr lang="en-US" dirty="0" smtClean="0"/>
            <a:t> </a:t>
          </a:r>
          <a:r>
            <a:rPr lang="en-US" dirty="0" err="1" smtClean="0"/>
            <a:t>giáo</a:t>
          </a:r>
          <a:r>
            <a:rPr lang="en-US" dirty="0" smtClean="0"/>
            <a:t> </a:t>
          </a:r>
          <a:r>
            <a:rPr lang="en-US" dirty="0" err="1" smtClean="0"/>
            <a:t>dục</a:t>
          </a:r>
          <a:endParaRPr lang="en-US" dirty="0"/>
        </a:p>
      </dgm:t>
    </dgm:pt>
    <dgm:pt modelId="{ADB5BB12-308D-45B7-848D-46059575FA5B}" type="parTrans" cxnId="{EFFF3152-C57E-449D-9FF9-33507CF0E603}">
      <dgm:prSet/>
      <dgm:spPr/>
      <dgm:t>
        <a:bodyPr/>
        <a:lstStyle/>
        <a:p>
          <a:endParaRPr lang="en-US"/>
        </a:p>
      </dgm:t>
    </dgm:pt>
    <dgm:pt modelId="{E3DEAE7B-D290-4547-B51D-57575004C603}" type="sibTrans" cxnId="{EFFF3152-C57E-449D-9FF9-33507CF0E603}">
      <dgm:prSet/>
      <dgm:spPr/>
      <dgm:t>
        <a:bodyPr/>
        <a:lstStyle/>
        <a:p>
          <a:endParaRPr lang="en-US"/>
        </a:p>
      </dgm:t>
    </dgm:pt>
    <dgm:pt modelId="{EC12CE0B-F63B-4021-9ABD-3A5DA3C2A722}">
      <dgm:prSet phldrT="[Text]"/>
      <dgm:spPr/>
      <dgm:t>
        <a:bodyPr/>
        <a:lstStyle/>
        <a:p>
          <a:r>
            <a:rPr lang="en-US" dirty="0" err="1" smtClean="0"/>
            <a:t>Người</a:t>
          </a:r>
          <a:r>
            <a:rPr lang="en-US" dirty="0" smtClean="0"/>
            <a:t> </a:t>
          </a:r>
          <a:r>
            <a:rPr lang="en-US" dirty="0" err="1" smtClean="0"/>
            <a:t>cố</a:t>
          </a:r>
          <a:r>
            <a:rPr lang="en-US" dirty="0" smtClean="0"/>
            <a:t> </a:t>
          </a:r>
          <a:r>
            <a:rPr lang="en-US" dirty="0" err="1" smtClean="0"/>
            <a:t>vấn</a:t>
          </a:r>
          <a:endParaRPr lang="en-US" dirty="0"/>
        </a:p>
      </dgm:t>
    </dgm:pt>
    <dgm:pt modelId="{21F0EC2E-AF87-4776-A878-B6732A77A793}" type="parTrans" cxnId="{393BDEC9-15CF-48F5-8D28-88B6B0B401C3}">
      <dgm:prSet/>
      <dgm:spPr/>
      <dgm:t>
        <a:bodyPr/>
        <a:lstStyle/>
        <a:p>
          <a:endParaRPr lang="en-US"/>
        </a:p>
      </dgm:t>
    </dgm:pt>
    <dgm:pt modelId="{72E56D48-1C80-4BB4-9BFD-AD497FCF0EA1}" type="sibTrans" cxnId="{393BDEC9-15CF-48F5-8D28-88B6B0B401C3}">
      <dgm:prSet/>
      <dgm:spPr/>
      <dgm:t>
        <a:bodyPr/>
        <a:lstStyle/>
        <a:p>
          <a:endParaRPr lang="en-US"/>
        </a:p>
      </dgm:t>
    </dgm:pt>
    <dgm:pt modelId="{D684B20F-7B61-46E7-83B4-ACEF3553F5AA}">
      <dgm:prSet phldrT="[Text]"/>
      <dgm:spPr/>
      <dgm:t>
        <a:bodyPr/>
        <a:lstStyle/>
        <a:p>
          <a:r>
            <a:rPr lang="en-US" dirty="0" err="1" smtClean="0"/>
            <a:t>Người</a:t>
          </a:r>
          <a:r>
            <a:rPr lang="en-US" dirty="0" smtClean="0"/>
            <a:t> </a:t>
          </a:r>
          <a:r>
            <a:rPr lang="en-US" dirty="0" err="1" smtClean="0"/>
            <a:t>học</a:t>
          </a:r>
          <a:r>
            <a:rPr lang="en-US" dirty="0" smtClean="0"/>
            <a:t> </a:t>
          </a:r>
          <a:r>
            <a:rPr lang="en-US" dirty="0" err="1" smtClean="0"/>
            <a:t>và</a:t>
          </a:r>
          <a:r>
            <a:rPr lang="en-US" dirty="0" smtClean="0"/>
            <a:t> </a:t>
          </a:r>
          <a:r>
            <a:rPr lang="en-US" dirty="0" err="1" smtClean="0"/>
            <a:t>người</a:t>
          </a:r>
          <a:r>
            <a:rPr lang="en-US" dirty="0" smtClean="0"/>
            <a:t> </a:t>
          </a:r>
          <a:r>
            <a:rPr lang="en-US" dirty="0" err="1" smtClean="0"/>
            <a:t>nghiên</a:t>
          </a:r>
          <a:r>
            <a:rPr lang="en-US" dirty="0" smtClean="0"/>
            <a:t> </a:t>
          </a:r>
          <a:r>
            <a:rPr lang="en-US" dirty="0" err="1" smtClean="0"/>
            <a:t>cứu</a:t>
          </a:r>
          <a:endParaRPr lang="en-US" dirty="0"/>
        </a:p>
      </dgm:t>
    </dgm:pt>
    <dgm:pt modelId="{974BA091-FC6E-440A-AC4C-C7E66B5882CC}" type="parTrans" cxnId="{B709BCEE-7B9B-40F9-B6F8-4328C9D57DBA}">
      <dgm:prSet/>
      <dgm:spPr/>
      <dgm:t>
        <a:bodyPr/>
        <a:lstStyle/>
        <a:p>
          <a:endParaRPr lang="en-US"/>
        </a:p>
      </dgm:t>
    </dgm:pt>
    <dgm:pt modelId="{9EC10EAB-72BF-4DB2-B303-C4C9DFF6F5D0}" type="sibTrans" cxnId="{B709BCEE-7B9B-40F9-B6F8-4328C9D57DBA}">
      <dgm:prSet/>
      <dgm:spPr/>
      <dgm:t>
        <a:bodyPr/>
        <a:lstStyle/>
        <a:p>
          <a:endParaRPr lang="en-US"/>
        </a:p>
      </dgm:t>
    </dgm:pt>
    <dgm:pt modelId="{38B871D9-B748-4A1F-9C39-64F12AD216FA}">
      <dgm:prSet phldrT="[Text]"/>
      <dgm:spPr/>
      <dgm:t>
        <a:bodyPr/>
        <a:lstStyle/>
        <a:p>
          <a:r>
            <a:rPr lang="en-US" dirty="0" err="1" smtClean="0"/>
            <a:t>Người</a:t>
          </a:r>
          <a:r>
            <a:rPr lang="en-US" dirty="0" smtClean="0"/>
            <a:t> </a:t>
          </a:r>
          <a:r>
            <a:rPr lang="en-US" dirty="0" err="1" smtClean="0"/>
            <a:t>tham</a:t>
          </a:r>
          <a:r>
            <a:rPr lang="en-US" dirty="0" smtClean="0"/>
            <a:t> </a:t>
          </a:r>
          <a:r>
            <a:rPr lang="en-US" dirty="0" err="1" smtClean="0"/>
            <a:t>gia</a:t>
          </a:r>
          <a:r>
            <a:rPr lang="en-US" dirty="0" smtClean="0"/>
            <a:t> </a:t>
          </a:r>
          <a:r>
            <a:rPr lang="en-US" dirty="0" err="1" smtClean="0"/>
            <a:t>vào</a:t>
          </a:r>
          <a:r>
            <a:rPr lang="en-US" dirty="0" smtClean="0"/>
            <a:t> </a:t>
          </a:r>
          <a:r>
            <a:rPr lang="en-US" dirty="0" err="1" smtClean="0"/>
            <a:t>quá</a:t>
          </a:r>
          <a:r>
            <a:rPr lang="en-US" dirty="0" smtClean="0"/>
            <a:t> </a:t>
          </a:r>
          <a:r>
            <a:rPr lang="en-US" dirty="0" err="1" smtClean="0"/>
            <a:t>trình</a:t>
          </a:r>
          <a:r>
            <a:rPr lang="en-US" dirty="0" smtClean="0"/>
            <a:t> </a:t>
          </a:r>
          <a:r>
            <a:rPr lang="en-US" dirty="0" err="1" smtClean="0"/>
            <a:t>học</a:t>
          </a:r>
          <a:r>
            <a:rPr lang="en-US" dirty="0" smtClean="0"/>
            <a:t> </a:t>
          </a:r>
          <a:r>
            <a:rPr lang="en-US" dirty="0" err="1" smtClean="0"/>
            <a:t>tập</a:t>
          </a:r>
          <a:endParaRPr lang="en-US" dirty="0"/>
        </a:p>
      </dgm:t>
    </dgm:pt>
    <dgm:pt modelId="{4BF0B4CD-CFAB-42C9-B148-D8CE6B12A87E}" type="parTrans" cxnId="{3CF58A9F-3006-40E6-A744-009D591D40FC}">
      <dgm:prSet/>
      <dgm:spPr/>
      <dgm:t>
        <a:bodyPr/>
        <a:lstStyle/>
        <a:p>
          <a:endParaRPr lang="en-US"/>
        </a:p>
      </dgm:t>
    </dgm:pt>
    <dgm:pt modelId="{397CC58F-97A4-483C-A1B0-56824EF40204}" type="sibTrans" cxnId="{3CF58A9F-3006-40E6-A744-009D591D40FC}">
      <dgm:prSet/>
      <dgm:spPr/>
      <dgm:t>
        <a:bodyPr/>
        <a:lstStyle/>
        <a:p>
          <a:endParaRPr lang="en-US"/>
        </a:p>
      </dgm:t>
    </dgm:pt>
    <dgm:pt modelId="{7C601CEF-081F-4E5D-9831-20CEC546CDCB}">
      <dgm:prSet phldrT="[Text]"/>
      <dgm:spPr/>
      <dgm:t>
        <a:bodyPr/>
        <a:lstStyle/>
        <a:p>
          <a:r>
            <a:rPr lang="en-US" b="1" dirty="0" err="1" smtClean="0">
              <a:solidFill>
                <a:srgbClr val="FF0000"/>
              </a:solidFill>
            </a:rPr>
            <a:t>Giáo</a:t>
          </a:r>
          <a:r>
            <a:rPr lang="en-US" b="1" dirty="0" smtClean="0">
              <a:solidFill>
                <a:srgbClr val="FF0000"/>
              </a:solidFill>
            </a:rPr>
            <a:t> </a:t>
          </a:r>
          <a:r>
            <a:rPr lang="en-US" b="1" dirty="0" err="1" smtClean="0">
              <a:solidFill>
                <a:srgbClr val="FF0000"/>
              </a:solidFill>
            </a:rPr>
            <a:t>viên</a:t>
          </a:r>
          <a:endParaRPr lang="en-US" b="1" dirty="0">
            <a:solidFill>
              <a:srgbClr val="FF0000"/>
            </a:solidFill>
          </a:endParaRPr>
        </a:p>
      </dgm:t>
    </dgm:pt>
    <dgm:pt modelId="{DFB4C773-812D-42F4-A816-AC23A055BAC0}" type="parTrans" cxnId="{06B1C51A-1281-4931-99B8-84F753F056C5}">
      <dgm:prSet/>
      <dgm:spPr/>
      <dgm:t>
        <a:bodyPr/>
        <a:lstStyle/>
        <a:p>
          <a:endParaRPr lang="en-US"/>
        </a:p>
      </dgm:t>
    </dgm:pt>
    <dgm:pt modelId="{A697ECF2-725D-4177-AD7F-09AAF671C78A}" type="sibTrans" cxnId="{06B1C51A-1281-4931-99B8-84F753F056C5}">
      <dgm:prSet/>
      <dgm:spPr/>
      <dgm:t>
        <a:bodyPr/>
        <a:lstStyle/>
        <a:p>
          <a:endParaRPr lang="en-US"/>
        </a:p>
      </dgm:t>
    </dgm:pt>
    <dgm:pt modelId="{8A83EB51-A3C8-4C16-A022-313DEBBCBA50}" type="pres">
      <dgm:prSet presAssocID="{A5567A79-06E7-428A-B00C-4783DF0E033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720419D-8777-4575-8F34-352B68EB2277}" type="pres">
      <dgm:prSet presAssocID="{3BFA2858-F58E-47BB-B745-18C860297E52}" presName="node" presStyleLbl="node1" presStyleIdx="0" presStyleCnt="5" custScaleX="14128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94701F-AEB8-4F0F-89C1-5CAB0DB63B0C}" type="pres">
      <dgm:prSet presAssocID="{E3DEAE7B-D290-4547-B51D-57575004C603}" presName="sibTrans" presStyleCnt="0"/>
      <dgm:spPr/>
    </dgm:pt>
    <dgm:pt modelId="{7A4E25BC-3E0D-4F17-B3E7-FCC05E40D59B}" type="pres">
      <dgm:prSet presAssocID="{EC12CE0B-F63B-4021-9ABD-3A5DA3C2A722}" presName="node" presStyleLbl="node1" presStyleIdx="1" presStyleCnt="5" custScaleX="13754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E198AC-FFCB-4DC0-B9EC-5BBED2F1D821}" type="pres">
      <dgm:prSet presAssocID="{72E56D48-1C80-4BB4-9BFD-AD497FCF0EA1}" presName="sibTrans" presStyleCnt="0"/>
      <dgm:spPr/>
    </dgm:pt>
    <dgm:pt modelId="{BD823707-0E70-4351-9489-F441CAA4AFFD}" type="pres">
      <dgm:prSet presAssocID="{D684B20F-7B61-46E7-83B4-ACEF3553F5AA}" presName="node" presStyleLbl="node1" presStyleIdx="2" presStyleCnt="5" custScaleX="13776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5694F7-2089-48CE-A82C-5ECB2ABD9784}" type="pres">
      <dgm:prSet presAssocID="{9EC10EAB-72BF-4DB2-B303-C4C9DFF6F5D0}" presName="sibTrans" presStyleCnt="0"/>
      <dgm:spPr/>
    </dgm:pt>
    <dgm:pt modelId="{5DB9A91E-1ACC-4825-91FF-1ED1ADF100B3}" type="pres">
      <dgm:prSet presAssocID="{38B871D9-B748-4A1F-9C39-64F12AD216FA}" presName="node" presStyleLbl="node1" presStyleIdx="3" presStyleCnt="5" custScaleX="13379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CA55A1-D990-4629-AC74-E2126693BE0E}" type="pres">
      <dgm:prSet presAssocID="{397CC58F-97A4-483C-A1B0-56824EF40204}" presName="sibTrans" presStyleCnt="0"/>
      <dgm:spPr/>
    </dgm:pt>
    <dgm:pt modelId="{6346BDAF-3829-4526-9FDC-883281A141DB}" type="pres">
      <dgm:prSet presAssocID="{7C601CEF-081F-4E5D-9831-20CEC546CDCB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6B1C51A-1281-4931-99B8-84F753F056C5}" srcId="{A5567A79-06E7-428A-B00C-4783DF0E0330}" destId="{7C601CEF-081F-4E5D-9831-20CEC546CDCB}" srcOrd="4" destOrd="0" parTransId="{DFB4C773-812D-42F4-A816-AC23A055BAC0}" sibTransId="{A697ECF2-725D-4177-AD7F-09AAF671C78A}"/>
    <dgm:cxn modelId="{B709BCEE-7B9B-40F9-B6F8-4328C9D57DBA}" srcId="{A5567A79-06E7-428A-B00C-4783DF0E0330}" destId="{D684B20F-7B61-46E7-83B4-ACEF3553F5AA}" srcOrd="2" destOrd="0" parTransId="{974BA091-FC6E-440A-AC4C-C7E66B5882CC}" sibTransId="{9EC10EAB-72BF-4DB2-B303-C4C9DFF6F5D0}"/>
    <dgm:cxn modelId="{3CF58A9F-3006-40E6-A744-009D591D40FC}" srcId="{A5567A79-06E7-428A-B00C-4783DF0E0330}" destId="{38B871D9-B748-4A1F-9C39-64F12AD216FA}" srcOrd="3" destOrd="0" parTransId="{4BF0B4CD-CFAB-42C9-B148-D8CE6B12A87E}" sibTransId="{397CC58F-97A4-483C-A1B0-56824EF40204}"/>
    <dgm:cxn modelId="{EFFF3152-C57E-449D-9FF9-33507CF0E603}" srcId="{A5567A79-06E7-428A-B00C-4783DF0E0330}" destId="{3BFA2858-F58E-47BB-B745-18C860297E52}" srcOrd="0" destOrd="0" parTransId="{ADB5BB12-308D-45B7-848D-46059575FA5B}" sibTransId="{E3DEAE7B-D290-4547-B51D-57575004C603}"/>
    <dgm:cxn modelId="{D789A798-066B-4927-B37B-D9DEF3AAE5A6}" type="presOf" srcId="{38B871D9-B748-4A1F-9C39-64F12AD216FA}" destId="{5DB9A91E-1ACC-4825-91FF-1ED1ADF100B3}" srcOrd="0" destOrd="0" presId="urn:microsoft.com/office/officeart/2005/8/layout/default#1"/>
    <dgm:cxn modelId="{CCC300E0-ABEC-4DC0-95B4-A243FB20006D}" type="presOf" srcId="{EC12CE0B-F63B-4021-9ABD-3A5DA3C2A722}" destId="{7A4E25BC-3E0D-4F17-B3E7-FCC05E40D59B}" srcOrd="0" destOrd="0" presId="urn:microsoft.com/office/officeart/2005/8/layout/default#1"/>
    <dgm:cxn modelId="{B390AFBF-D50D-42B3-95F0-0F761068FFEA}" type="presOf" srcId="{A5567A79-06E7-428A-B00C-4783DF0E0330}" destId="{8A83EB51-A3C8-4C16-A022-313DEBBCBA50}" srcOrd="0" destOrd="0" presId="urn:microsoft.com/office/officeart/2005/8/layout/default#1"/>
    <dgm:cxn modelId="{393BDEC9-15CF-48F5-8D28-88B6B0B401C3}" srcId="{A5567A79-06E7-428A-B00C-4783DF0E0330}" destId="{EC12CE0B-F63B-4021-9ABD-3A5DA3C2A722}" srcOrd="1" destOrd="0" parTransId="{21F0EC2E-AF87-4776-A878-B6732A77A793}" sibTransId="{72E56D48-1C80-4BB4-9BFD-AD497FCF0EA1}"/>
    <dgm:cxn modelId="{524D4076-C0F3-4243-B222-BD193FBA2845}" type="presOf" srcId="{7C601CEF-081F-4E5D-9831-20CEC546CDCB}" destId="{6346BDAF-3829-4526-9FDC-883281A141DB}" srcOrd="0" destOrd="0" presId="urn:microsoft.com/office/officeart/2005/8/layout/default#1"/>
    <dgm:cxn modelId="{DC900E67-4C50-4620-B912-963668FA5B4A}" type="presOf" srcId="{3BFA2858-F58E-47BB-B745-18C860297E52}" destId="{D720419D-8777-4575-8F34-352B68EB2277}" srcOrd="0" destOrd="0" presId="urn:microsoft.com/office/officeart/2005/8/layout/default#1"/>
    <dgm:cxn modelId="{F0EEBC97-2DA6-4AB2-856E-4E9747C4EA58}" type="presOf" srcId="{D684B20F-7B61-46E7-83B4-ACEF3553F5AA}" destId="{BD823707-0E70-4351-9489-F441CAA4AFFD}" srcOrd="0" destOrd="0" presId="urn:microsoft.com/office/officeart/2005/8/layout/default#1"/>
    <dgm:cxn modelId="{9C91A61D-645D-45C1-A6EB-2DB1872989AA}" type="presParOf" srcId="{8A83EB51-A3C8-4C16-A022-313DEBBCBA50}" destId="{D720419D-8777-4575-8F34-352B68EB2277}" srcOrd="0" destOrd="0" presId="urn:microsoft.com/office/officeart/2005/8/layout/default#1"/>
    <dgm:cxn modelId="{0281994B-EFF8-4BD8-853F-895BC7715108}" type="presParOf" srcId="{8A83EB51-A3C8-4C16-A022-313DEBBCBA50}" destId="{E894701F-AEB8-4F0F-89C1-5CAB0DB63B0C}" srcOrd="1" destOrd="0" presId="urn:microsoft.com/office/officeart/2005/8/layout/default#1"/>
    <dgm:cxn modelId="{767DCE8B-689E-4915-A239-F87445222E32}" type="presParOf" srcId="{8A83EB51-A3C8-4C16-A022-313DEBBCBA50}" destId="{7A4E25BC-3E0D-4F17-B3E7-FCC05E40D59B}" srcOrd="2" destOrd="0" presId="urn:microsoft.com/office/officeart/2005/8/layout/default#1"/>
    <dgm:cxn modelId="{65F1CC0A-CB11-4392-977C-5F59CB2A8959}" type="presParOf" srcId="{8A83EB51-A3C8-4C16-A022-313DEBBCBA50}" destId="{50E198AC-FFCB-4DC0-B9EC-5BBED2F1D821}" srcOrd="3" destOrd="0" presId="urn:microsoft.com/office/officeart/2005/8/layout/default#1"/>
    <dgm:cxn modelId="{6582440C-EE70-4577-959F-323B09CB2DBE}" type="presParOf" srcId="{8A83EB51-A3C8-4C16-A022-313DEBBCBA50}" destId="{BD823707-0E70-4351-9489-F441CAA4AFFD}" srcOrd="4" destOrd="0" presId="urn:microsoft.com/office/officeart/2005/8/layout/default#1"/>
    <dgm:cxn modelId="{759FA1F6-D1C1-4C71-8099-B16128DF96F3}" type="presParOf" srcId="{8A83EB51-A3C8-4C16-A022-313DEBBCBA50}" destId="{AC5694F7-2089-48CE-A82C-5ECB2ABD9784}" srcOrd="5" destOrd="0" presId="urn:microsoft.com/office/officeart/2005/8/layout/default#1"/>
    <dgm:cxn modelId="{58B473EF-18B9-44DC-8648-BF9FA569A459}" type="presParOf" srcId="{8A83EB51-A3C8-4C16-A022-313DEBBCBA50}" destId="{5DB9A91E-1ACC-4825-91FF-1ED1ADF100B3}" srcOrd="6" destOrd="0" presId="urn:microsoft.com/office/officeart/2005/8/layout/default#1"/>
    <dgm:cxn modelId="{387FB1A1-5555-4923-BDB8-931B664ECCDB}" type="presParOf" srcId="{8A83EB51-A3C8-4C16-A022-313DEBBCBA50}" destId="{0CCA55A1-D990-4629-AC74-E2126693BE0E}" srcOrd="7" destOrd="0" presId="urn:microsoft.com/office/officeart/2005/8/layout/default#1"/>
    <dgm:cxn modelId="{E108218B-85B3-44C0-8738-9F771EE52D77}" type="presParOf" srcId="{8A83EB51-A3C8-4C16-A022-313DEBBCBA50}" destId="{6346BDAF-3829-4526-9FDC-883281A141DB}" srcOrd="8" destOrd="0" presId="urn:microsoft.com/office/officeart/2005/8/layout/default#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766CAE2-DA0A-423F-91FC-392DAF81B183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8329427-565C-42FC-A43F-E2EE02838A97}">
      <dgm:prSet phldrT="[Text]"/>
      <dgm:spPr/>
      <dgm:t>
        <a:bodyPr/>
        <a:lstStyle/>
        <a:p>
          <a:r>
            <a:rPr lang="en-US" dirty="0" err="1" smtClean="0"/>
            <a:t>Học</a:t>
          </a:r>
          <a:r>
            <a:rPr lang="en-US" dirty="0" smtClean="0"/>
            <a:t> </a:t>
          </a:r>
          <a:r>
            <a:rPr lang="en-US" dirty="0" err="1" smtClean="0"/>
            <a:t>sinh</a:t>
          </a:r>
          <a:endParaRPr lang="en-US" dirty="0"/>
        </a:p>
      </dgm:t>
    </dgm:pt>
    <dgm:pt modelId="{2C1AFF41-F977-4DD7-B506-5DEBDD5674D1}" type="parTrans" cxnId="{552738FD-1865-4594-850C-3B750FD06EDD}">
      <dgm:prSet/>
      <dgm:spPr/>
      <dgm:t>
        <a:bodyPr/>
        <a:lstStyle/>
        <a:p>
          <a:endParaRPr lang="en-US"/>
        </a:p>
      </dgm:t>
    </dgm:pt>
    <dgm:pt modelId="{9F658EE0-146E-44BC-809B-82B9AB57791C}" type="sibTrans" cxnId="{552738FD-1865-4594-850C-3B750FD06EDD}">
      <dgm:prSet/>
      <dgm:spPr/>
      <dgm:t>
        <a:bodyPr/>
        <a:lstStyle/>
        <a:p>
          <a:endParaRPr lang="en-US"/>
        </a:p>
      </dgm:t>
    </dgm:pt>
    <dgm:pt modelId="{53E3B048-A6F4-4003-9FF6-B67A13F1E7AB}">
      <dgm:prSet phldrT="[Text]" custT="1"/>
      <dgm:spPr/>
      <dgm:t>
        <a:bodyPr/>
        <a:lstStyle/>
        <a:p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Người</a:t>
          </a:r>
          <a:r>
            <a: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tham</a:t>
          </a:r>
          <a:r>
            <a: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gia</a:t>
          </a:r>
          <a:r>
            <a: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vào</a:t>
          </a:r>
          <a:r>
            <a: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môi</a:t>
          </a:r>
          <a:r>
            <a: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trường</a:t>
          </a:r>
          <a:r>
            <a: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cộng</a:t>
          </a:r>
          <a:r>
            <a: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tác</a:t>
          </a:r>
          <a:r>
            <a: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dạy</a:t>
          </a:r>
          <a:r>
            <a: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- </a:t>
          </a:r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học</a:t>
          </a:r>
          <a:r>
            <a: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</a:t>
          </a:r>
          <a:endParaRPr lang="en-US" sz="3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E0038B4-AB20-41DC-9990-13D7E82D3759}" type="parTrans" cxnId="{CDC36142-78EC-44BF-92E2-D58245DA56A0}">
      <dgm:prSet/>
      <dgm:spPr/>
      <dgm:t>
        <a:bodyPr/>
        <a:lstStyle/>
        <a:p>
          <a:endParaRPr lang="en-US"/>
        </a:p>
      </dgm:t>
    </dgm:pt>
    <dgm:pt modelId="{A5657AAC-5333-473E-A3A1-278D32F5DA36}" type="sibTrans" cxnId="{CDC36142-78EC-44BF-92E2-D58245DA56A0}">
      <dgm:prSet/>
      <dgm:spPr/>
      <dgm:t>
        <a:bodyPr/>
        <a:lstStyle/>
        <a:p>
          <a:endParaRPr lang="en-US"/>
        </a:p>
      </dgm:t>
    </dgm:pt>
    <dgm:pt modelId="{5DBDF622-AE85-4448-8475-B73F470B70FF}">
      <dgm:prSet phldrT="[Text]" custT="1"/>
      <dgm:spPr/>
      <dgm:t>
        <a:bodyPr/>
        <a:lstStyle/>
        <a:p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Người</a:t>
          </a:r>
          <a:r>
            <a: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đàm</a:t>
          </a:r>
          <a:r>
            <a: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phán</a:t>
          </a:r>
          <a:r>
            <a: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tích</a:t>
          </a:r>
          <a:r>
            <a: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cực</a:t>
          </a:r>
          <a:r>
            <a: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và</a:t>
          </a:r>
          <a:r>
            <a: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hiệu</a:t>
          </a:r>
          <a:r>
            <a: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quả</a:t>
          </a:r>
          <a:r>
            <a: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với</a:t>
          </a:r>
          <a:r>
            <a: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chính</a:t>
          </a:r>
          <a:r>
            <a: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mình</a:t>
          </a:r>
          <a:r>
            <a:rPr lang="en-US" sz="27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</a:t>
          </a:r>
          <a:endParaRPr lang="en-US" sz="2700" dirty="0">
            <a:solidFill>
              <a:schemeClr val="tx1"/>
            </a:solidFill>
          </a:endParaRPr>
        </a:p>
      </dgm:t>
    </dgm:pt>
    <dgm:pt modelId="{E6FCBF92-A479-4B37-A280-176388E04022}" type="parTrans" cxnId="{B2F90963-3C3C-4F6F-A9D3-8DB025028721}">
      <dgm:prSet/>
      <dgm:spPr/>
      <dgm:t>
        <a:bodyPr/>
        <a:lstStyle/>
        <a:p>
          <a:endParaRPr lang="en-US"/>
        </a:p>
      </dgm:t>
    </dgm:pt>
    <dgm:pt modelId="{48F1DF12-26F1-4E6A-9A0A-1314FC9C915A}" type="sibTrans" cxnId="{B2F90963-3C3C-4F6F-A9D3-8DB025028721}">
      <dgm:prSet/>
      <dgm:spPr/>
      <dgm:t>
        <a:bodyPr/>
        <a:lstStyle/>
        <a:p>
          <a:endParaRPr lang="en-US"/>
        </a:p>
      </dgm:t>
    </dgm:pt>
    <dgm:pt modelId="{D87671DD-C986-471D-9DBB-7D65E346B89D}">
      <dgm:prSet phldrT="[Text]" custT="1"/>
      <dgm:spPr/>
      <dgm:t>
        <a:bodyPr/>
        <a:lstStyle/>
        <a:p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Người</a:t>
          </a:r>
          <a:r>
            <a: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đàm</a:t>
          </a:r>
          <a:r>
            <a: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phán</a:t>
          </a:r>
          <a:r>
            <a: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tích</a:t>
          </a:r>
          <a:r>
            <a: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cực</a:t>
          </a:r>
          <a:r>
            <a: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và</a:t>
          </a:r>
          <a:r>
            <a: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hiệu</a:t>
          </a:r>
          <a:r>
            <a: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quả</a:t>
          </a:r>
          <a:r>
            <a: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với</a:t>
          </a:r>
          <a:r>
            <a: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các</a:t>
          </a:r>
          <a:r>
            <a: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thành</a:t>
          </a:r>
          <a:r>
            <a: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viên</a:t>
          </a:r>
          <a:r>
            <a: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</a:t>
          </a:r>
          <a:endParaRPr lang="en-US" sz="3200" dirty="0">
            <a:solidFill>
              <a:schemeClr val="tx1"/>
            </a:solidFill>
          </a:endParaRPr>
        </a:p>
      </dgm:t>
    </dgm:pt>
    <dgm:pt modelId="{B9BB3758-9235-499D-AA2D-1A6B1C56C4AD}" type="parTrans" cxnId="{AC8271D4-F0D8-497B-BD98-704399E400D5}">
      <dgm:prSet/>
      <dgm:spPr/>
      <dgm:t>
        <a:bodyPr/>
        <a:lstStyle/>
        <a:p>
          <a:endParaRPr lang="en-US"/>
        </a:p>
      </dgm:t>
    </dgm:pt>
    <dgm:pt modelId="{01C966B2-B7AC-434E-A1A4-A471804A7569}" type="sibTrans" cxnId="{AC8271D4-F0D8-497B-BD98-704399E400D5}">
      <dgm:prSet/>
      <dgm:spPr/>
      <dgm:t>
        <a:bodyPr/>
        <a:lstStyle/>
        <a:p>
          <a:endParaRPr lang="en-US"/>
        </a:p>
      </dgm:t>
    </dgm:pt>
    <dgm:pt modelId="{3A42C32C-3956-40D6-8FBB-CA32EE97EA1C}" type="pres">
      <dgm:prSet presAssocID="{8766CAE2-DA0A-423F-91FC-392DAF81B183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3389928-7C37-4B54-97E2-96858DDC4038}" type="pres">
      <dgm:prSet presAssocID="{48329427-565C-42FC-A43F-E2EE02838A97}" presName="centerShape" presStyleLbl="node0" presStyleIdx="0" presStyleCnt="1"/>
      <dgm:spPr/>
      <dgm:t>
        <a:bodyPr/>
        <a:lstStyle/>
        <a:p>
          <a:endParaRPr lang="en-US"/>
        </a:p>
      </dgm:t>
    </dgm:pt>
    <dgm:pt modelId="{A6726C0B-B479-4171-AE4E-37E9AAA7693F}" type="pres">
      <dgm:prSet presAssocID="{8E0038B4-AB20-41DC-9990-13D7E82D3759}" presName="parTrans" presStyleLbl="bgSibTrans2D1" presStyleIdx="0" presStyleCnt="3"/>
      <dgm:spPr/>
      <dgm:t>
        <a:bodyPr/>
        <a:lstStyle/>
        <a:p>
          <a:endParaRPr lang="en-US"/>
        </a:p>
      </dgm:t>
    </dgm:pt>
    <dgm:pt modelId="{57DD5978-0209-4659-A8F6-54A70CD86BC6}" type="pres">
      <dgm:prSet presAssocID="{53E3B048-A6F4-4003-9FF6-B67A13F1E7AB}" presName="node" presStyleLbl="node1" presStyleIdx="0" presStyleCnt="3" custScaleY="16413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46D44C-2D17-4406-B3C0-C0A063A91733}" type="pres">
      <dgm:prSet presAssocID="{E6FCBF92-A479-4B37-A280-176388E04022}" presName="parTrans" presStyleLbl="bgSibTrans2D1" presStyleIdx="1" presStyleCnt="3"/>
      <dgm:spPr/>
      <dgm:t>
        <a:bodyPr/>
        <a:lstStyle/>
        <a:p>
          <a:endParaRPr lang="en-US"/>
        </a:p>
      </dgm:t>
    </dgm:pt>
    <dgm:pt modelId="{0544F5C7-F371-4604-92CC-196F3B9AEC23}" type="pres">
      <dgm:prSet presAssocID="{5DBDF622-AE85-4448-8475-B73F470B70FF}" presName="node" presStyleLbl="node1" presStyleIdx="1" presStyleCnt="3" custScaleX="1472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F693C9-B080-4153-B266-E25A5E015634}" type="pres">
      <dgm:prSet presAssocID="{B9BB3758-9235-499D-AA2D-1A6B1C56C4AD}" presName="parTrans" presStyleLbl="bgSibTrans2D1" presStyleIdx="2" presStyleCnt="3"/>
      <dgm:spPr/>
      <dgm:t>
        <a:bodyPr/>
        <a:lstStyle/>
        <a:p>
          <a:endParaRPr lang="en-US"/>
        </a:p>
      </dgm:t>
    </dgm:pt>
    <dgm:pt modelId="{C6361ED1-7D58-48A4-AC85-A2E621CE3C38}" type="pres">
      <dgm:prSet presAssocID="{D87671DD-C986-471D-9DBB-7D65E346B89D}" presName="node" presStyleLbl="node1" presStyleIdx="2" presStyleCnt="3" custScaleY="16413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5238661-ECE0-42A7-85E1-FBA0923AFBFB}" type="presOf" srcId="{E6FCBF92-A479-4B37-A280-176388E04022}" destId="{5A46D44C-2D17-4406-B3C0-C0A063A91733}" srcOrd="0" destOrd="0" presId="urn:microsoft.com/office/officeart/2005/8/layout/radial4"/>
    <dgm:cxn modelId="{4DAAD9B6-0C64-4703-8FA4-06B3CB702639}" type="presOf" srcId="{D87671DD-C986-471D-9DBB-7D65E346B89D}" destId="{C6361ED1-7D58-48A4-AC85-A2E621CE3C38}" srcOrd="0" destOrd="0" presId="urn:microsoft.com/office/officeart/2005/8/layout/radial4"/>
    <dgm:cxn modelId="{6DE3EAB6-9475-4032-A83C-C8962A13F640}" type="presOf" srcId="{8766CAE2-DA0A-423F-91FC-392DAF81B183}" destId="{3A42C32C-3956-40D6-8FBB-CA32EE97EA1C}" srcOrd="0" destOrd="0" presId="urn:microsoft.com/office/officeart/2005/8/layout/radial4"/>
    <dgm:cxn modelId="{552738FD-1865-4594-850C-3B750FD06EDD}" srcId="{8766CAE2-DA0A-423F-91FC-392DAF81B183}" destId="{48329427-565C-42FC-A43F-E2EE02838A97}" srcOrd="0" destOrd="0" parTransId="{2C1AFF41-F977-4DD7-B506-5DEBDD5674D1}" sibTransId="{9F658EE0-146E-44BC-809B-82B9AB57791C}"/>
    <dgm:cxn modelId="{BE015964-8756-42FD-AAE7-0C1594B149C8}" type="presOf" srcId="{48329427-565C-42FC-A43F-E2EE02838A97}" destId="{53389928-7C37-4B54-97E2-96858DDC4038}" srcOrd="0" destOrd="0" presId="urn:microsoft.com/office/officeart/2005/8/layout/radial4"/>
    <dgm:cxn modelId="{CDC36142-78EC-44BF-92E2-D58245DA56A0}" srcId="{48329427-565C-42FC-A43F-E2EE02838A97}" destId="{53E3B048-A6F4-4003-9FF6-B67A13F1E7AB}" srcOrd="0" destOrd="0" parTransId="{8E0038B4-AB20-41DC-9990-13D7E82D3759}" sibTransId="{A5657AAC-5333-473E-A3A1-278D32F5DA36}"/>
    <dgm:cxn modelId="{64832238-C9AC-4128-8C54-296BA173B7B6}" type="presOf" srcId="{8E0038B4-AB20-41DC-9990-13D7E82D3759}" destId="{A6726C0B-B479-4171-AE4E-37E9AAA7693F}" srcOrd="0" destOrd="0" presId="urn:microsoft.com/office/officeart/2005/8/layout/radial4"/>
    <dgm:cxn modelId="{8AD5ED37-E82E-4DF5-A889-80D0911EDAB6}" type="presOf" srcId="{B9BB3758-9235-499D-AA2D-1A6B1C56C4AD}" destId="{22F693C9-B080-4153-B266-E25A5E015634}" srcOrd="0" destOrd="0" presId="urn:microsoft.com/office/officeart/2005/8/layout/radial4"/>
    <dgm:cxn modelId="{AC8271D4-F0D8-497B-BD98-704399E400D5}" srcId="{48329427-565C-42FC-A43F-E2EE02838A97}" destId="{D87671DD-C986-471D-9DBB-7D65E346B89D}" srcOrd="2" destOrd="0" parTransId="{B9BB3758-9235-499D-AA2D-1A6B1C56C4AD}" sibTransId="{01C966B2-B7AC-434E-A1A4-A471804A7569}"/>
    <dgm:cxn modelId="{15B6D96A-3F1A-4016-BC08-E9C7FAB51DC1}" type="presOf" srcId="{53E3B048-A6F4-4003-9FF6-B67A13F1E7AB}" destId="{57DD5978-0209-4659-A8F6-54A70CD86BC6}" srcOrd="0" destOrd="0" presId="urn:microsoft.com/office/officeart/2005/8/layout/radial4"/>
    <dgm:cxn modelId="{B2F90963-3C3C-4F6F-A9D3-8DB025028721}" srcId="{48329427-565C-42FC-A43F-E2EE02838A97}" destId="{5DBDF622-AE85-4448-8475-B73F470B70FF}" srcOrd="1" destOrd="0" parTransId="{E6FCBF92-A479-4B37-A280-176388E04022}" sibTransId="{48F1DF12-26F1-4E6A-9A0A-1314FC9C915A}"/>
    <dgm:cxn modelId="{7ECDF5F9-EC95-491A-9249-EC2EEBFABEEA}" type="presOf" srcId="{5DBDF622-AE85-4448-8475-B73F470B70FF}" destId="{0544F5C7-F371-4604-92CC-196F3B9AEC23}" srcOrd="0" destOrd="0" presId="urn:microsoft.com/office/officeart/2005/8/layout/radial4"/>
    <dgm:cxn modelId="{B567231A-9249-436C-BC79-F1514FECF01A}" type="presParOf" srcId="{3A42C32C-3956-40D6-8FBB-CA32EE97EA1C}" destId="{53389928-7C37-4B54-97E2-96858DDC4038}" srcOrd="0" destOrd="0" presId="urn:microsoft.com/office/officeart/2005/8/layout/radial4"/>
    <dgm:cxn modelId="{01B636B1-53AF-4AA9-B93D-B0E0382D7C4C}" type="presParOf" srcId="{3A42C32C-3956-40D6-8FBB-CA32EE97EA1C}" destId="{A6726C0B-B479-4171-AE4E-37E9AAA7693F}" srcOrd="1" destOrd="0" presId="urn:microsoft.com/office/officeart/2005/8/layout/radial4"/>
    <dgm:cxn modelId="{84A39DA7-9BE7-4EC0-BB4C-175988B36FC2}" type="presParOf" srcId="{3A42C32C-3956-40D6-8FBB-CA32EE97EA1C}" destId="{57DD5978-0209-4659-A8F6-54A70CD86BC6}" srcOrd="2" destOrd="0" presId="urn:microsoft.com/office/officeart/2005/8/layout/radial4"/>
    <dgm:cxn modelId="{9A2DC35E-743A-4AB5-9084-77AD5F256D1D}" type="presParOf" srcId="{3A42C32C-3956-40D6-8FBB-CA32EE97EA1C}" destId="{5A46D44C-2D17-4406-B3C0-C0A063A91733}" srcOrd="3" destOrd="0" presId="urn:microsoft.com/office/officeart/2005/8/layout/radial4"/>
    <dgm:cxn modelId="{D21D8408-93FD-4E6A-8431-7BF21AC17803}" type="presParOf" srcId="{3A42C32C-3956-40D6-8FBB-CA32EE97EA1C}" destId="{0544F5C7-F371-4604-92CC-196F3B9AEC23}" srcOrd="4" destOrd="0" presId="urn:microsoft.com/office/officeart/2005/8/layout/radial4"/>
    <dgm:cxn modelId="{3CC7B6CA-476A-4029-8BF5-D4BB390A1360}" type="presParOf" srcId="{3A42C32C-3956-40D6-8FBB-CA32EE97EA1C}" destId="{22F693C9-B080-4153-B266-E25A5E015634}" srcOrd="5" destOrd="0" presId="urn:microsoft.com/office/officeart/2005/8/layout/radial4"/>
    <dgm:cxn modelId="{5552C1F1-A58D-4C4E-8D35-9968617A770C}" type="presParOf" srcId="{3A42C32C-3956-40D6-8FBB-CA32EE97EA1C}" destId="{C6361ED1-7D58-48A4-AC85-A2E621CE3C38}" srcOrd="6" destOrd="0" presId="urn:microsoft.com/office/officeart/2005/8/layout/radial4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766CAE2-DA0A-423F-91FC-392DAF81B183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8329427-565C-42FC-A43F-E2EE02838A97}">
      <dgm:prSet phldrT="[Text]"/>
      <dgm:spPr/>
      <dgm:t>
        <a:bodyPr/>
        <a:lstStyle/>
        <a:p>
          <a:r>
            <a:rPr lang="en-US" dirty="0" err="1" smtClean="0"/>
            <a:t>Học</a:t>
          </a:r>
          <a:r>
            <a:rPr lang="en-US" dirty="0" smtClean="0"/>
            <a:t> </a:t>
          </a:r>
          <a:r>
            <a:rPr lang="en-US" dirty="0" err="1" smtClean="0"/>
            <a:t>sinh</a:t>
          </a:r>
          <a:endParaRPr lang="en-US" dirty="0"/>
        </a:p>
      </dgm:t>
    </dgm:pt>
    <dgm:pt modelId="{2C1AFF41-F977-4DD7-B506-5DEBDD5674D1}" type="parTrans" cxnId="{552738FD-1865-4594-850C-3B750FD06EDD}">
      <dgm:prSet/>
      <dgm:spPr/>
      <dgm:t>
        <a:bodyPr/>
        <a:lstStyle/>
        <a:p>
          <a:endParaRPr lang="en-US"/>
        </a:p>
      </dgm:t>
    </dgm:pt>
    <dgm:pt modelId="{9F658EE0-146E-44BC-809B-82B9AB57791C}" type="sibTrans" cxnId="{552738FD-1865-4594-850C-3B750FD06EDD}">
      <dgm:prSet/>
      <dgm:spPr/>
      <dgm:t>
        <a:bodyPr/>
        <a:lstStyle/>
        <a:p>
          <a:endParaRPr lang="en-US"/>
        </a:p>
      </dgm:t>
    </dgm:pt>
    <dgm:pt modelId="{53E3B048-A6F4-4003-9FF6-B67A13F1E7AB}">
      <dgm:prSet phldrT="[Text]" custT="1"/>
      <dgm:spPr/>
      <dgm:t>
        <a:bodyPr/>
        <a:lstStyle/>
        <a:p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Người</a:t>
          </a:r>
          <a:r>
            <a: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tham</a:t>
          </a:r>
          <a:r>
            <a: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gia</a:t>
          </a:r>
          <a:r>
            <a: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vào</a:t>
          </a:r>
          <a:r>
            <a: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môi</a:t>
          </a:r>
          <a:r>
            <a: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trường</a:t>
          </a:r>
          <a:r>
            <a: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cộng</a:t>
          </a:r>
          <a:r>
            <a: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tác</a:t>
          </a:r>
          <a:r>
            <a: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dạy</a:t>
          </a:r>
          <a:r>
            <a: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- </a:t>
          </a:r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học</a:t>
          </a:r>
          <a:r>
            <a: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</a:t>
          </a:r>
          <a:endParaRPr lang="en-US" sz="3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E0038B4-AB20-41DC-9990-13D7E82D3759}" type="parTrans" cxnId="{CDC36142-78EC-44BF-92E2-D58245DA56A0}">
      <dgm:prSet/>
      <dgm:spPr/>
      <dgm:t>
        <a:bodyPr/>
        <a:lstStyle/>
        <a:p>
          <a:endParaRPr lang="en-US"/>
        </a:p>
      </dgm:t>
    </dgm:pt>
    <dgm:pt modelId="{A5657AAC-5333-473E-A3A1-278D32F5DA36}" type="sibTrans" cxnId="{CDC36142-78EC-44BF-92E2-D58245DA56A0}">
      <dgm:prSet/>
      <dgm:spPr/>
      <dgm:t>
        <a:bodyPr/>
        <a:lstStyle/>
        <a:p>
          <a:endParaRPr lang="en-US"/>
        </a:p>
      </dgm:t>
    </dgm:pt>
    <dgm:pt modelId="{5DBDF622-AE85-4448-8475-B73F470B70FF}">
      <dgm:prSet phldrT="[Text]" custT="1"/>
      <dgm:spPr/>
      <dgm:t>
        <a:bodyPr/>
        <a:lstStyle/>
        <a:p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Người</a:t>
          </a:r>
          <a:r>
            <a: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đàm</a:t>
          </a:r>
          <a:r>
            <a: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phán</a:t>
          </a:r>
          <a:r>
            <a: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tích</a:t>
          </a:r>
          <a:r>
            <a: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cực</a:t>
          </a:r>
          <a:r>
            <a: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và</a:t>
          </a:r>
          <a:r>
            <a: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hiệu</a:t>
          </a:r>
          <a:r>
            <a: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quả</a:t>
          </a:r>
          <a:r>
            <a: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với</a:t>
          </a:r>
          <a:r>
            <a: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chính</a:t>
          </a:r>
          <a:r>
            <a: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mình</a:t>
          </a:r>
          <a:r>
            <a:rPr lang="en-US" sz="27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</a:t>
          </a:r>
          <a:endParaRPr lang="en-US" sz="2700" dirty="0">
            <a:solidFill>
              <a:schemeClr val="tx1"/>
            </a:solidFill>
          </a:endParaRPr>
        </a:p>
      </dgm:t>
    </dgm:pt>
    <dgm:pt modelId="{E6FCBF92-A479-4B37-A280-176388E04022}" type="parTrans" cxnId="{B2F90963-3C3C-4F6F-A9D3-8DB025028721}">
      <dgm:prSet/>
      <dgm:spPr/>
      <dgm:t>
        <a:bodyPr/>
        <a:lstStyle/>
        <a:p>
          <a:endParaRPr lang="en-US"/>
        </a:p>
      </dgm:t>
    </dgm:pt>
    <dgm:pt modelId="{48F1DF12-26F1-4E6A-9A0A-1314FC9C915A}" type="sibTrans" cxnId="{B2F90963-3C3C-4F6F-A9D3-8DB025028721}">
      <dgm:prSet/>
      <dgm:spPr/>
      <dgm:t>
        <a:bodyPr/>
        <a:lstStyle/>
        <a:p>
          <a:endParaRPr lang="en-US"/>
        </a:p>
      </dgm:t>
    </dgm:pt>
    <dgm:pt modelId="{D87671DD-C986-471D-9DBB-7D65E346B89D}">
      <dgm:prSet phldrT="[Text]" custT="1"/>
      <dgm:spPr/>
      <dgm:t>
        <a:bodyPr/>
        <a:lstStyle/>
        <a:p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Người</a:t>
          </a:r>
          <a:r>
            <a: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đàm</a:t>
          </a:r>
          <a:r>
            <a: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phán</a:t>
          </a:r>
          <a:r>
            <a: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tích</a:t>
          </a:r>
          <a:r>
            <a: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cực</a:t>
          </a:r>
          <a:r>
            <a: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và</a:t>
          </a:r>
          <a:r>
            <a: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hiệu</a:t>
          </a:r>
          <a:r>
            <a: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quả</a:t>
          </a:r>
          <a:r>
            <a: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với</a:t>
          </a:r>
          <a:r>
            <a: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các</a:t>
          </a:r>
          <a:r>
            <a: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thành</a:t>
          </a:r>
          <a:r>
            <a: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viên</a:t>
          </a:r>
          <a:r>
            <a: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</a:t>
          </a:r>
          <a:endParaRPr lang="en-US" sz="3200" dirty="0">
            <a:solidFill>
              <a:schemeClr val="tx1"/>
            </a:solidFill>
          </a:endParaRPr>
        </a:p>
      </dgm:t>
    </dgm:pt>
    <dgm:pt modelId="{B9BB3758-9235-499D-AA2D-1A6B1C56C4AD}" type="parTrans" cxnId="{AC8271D4-F0D8-497B-BD98-704399E400D5}">
      <dgm:prSet/>
      <dgm:spPr/>
      <dgm:t>
        <a:bodyPr/>
        <a:lstStyle/>
        <a:p>
          <a:endParaRPr lang="en-US"/>
        </a:p>
      </dgm:t>
    </dgm:pt>
    <dgm:pt modelId="{01C966B2-B7AC-434E-A1A4-A471804A7569}" type="sibTrans" cxnId="{AC8271D4-F0D8-497B-BD98-704399E400D5}">
      <dgm:prSet/>
      <dgm:spPr/>
      <dgm:t>
        <a:bodyPr/>
        <a:lstStyle/>
        <a:p>
          <a:endParaRPr lang="en-US"/>
        </a:p>
      </dgm:t>
    </dgm:pt>
    <dgm:pt modelId="{3A42C32C-3956-40D6-8FBB-CA32EE97EA1C}" type="pres">
      <dgm:prSet presAssocID="{8766CAE2-DA0A-423F-91FC-392DAF81B183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3389928-7C37-4B54-97E2-96858DDC4038}" type="pres">
      <dgm:prSet presAssocID="{48329427-565C-42FC-A43F-E2EE02838A97}" presName="centerShape" presStyleLbl="node0" presStyleIdx="0" presStyleCnt="1"/>
      <dgm:spPr/>
      <dgm:t>
        <a:bodyPr/>
        <a:lstStyle/>
        <a:p>
          <a:endParaRPr lang="en-US"/>
        </a:p>
      </dgm:t>
    </dgm:pt>
    <dgm:pt modelId="{A6726C0B-B479-4171-AE4E-37E9AAA7693F}" type="pres">
      <dgm:prSet presAssocID="{8E0038B4-AB20-41DC-9990-13D7E82D3759}" presName="parTrans" presStyleLbl="bgSibTrans2D1" presStyleIdx="0" presStyleCnt="3"/>
      <dgm:spPr/>
      <dgm:t>
        <a:bodyPr/>
        <a:lstStyle/>
        <a:p>
          <a:endParaRPr lang="en-US"/>
        </a:p>
      </dgm:t>
    </dgm:pt>
    <dgm:pt modelId="{57DD5978-0209-4659-A8F6-54A70CD86BC6}" type="pres">
      <dgm:prSet presAssocID="{53E3B048-A6F4-4003-9FF6-B67A13F1E7AB}" presName="node" presStyleLbl="node1" presStyleIdx="0" presStyleCnt="3" custScaleY="16413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46D44C-2D17-4406-B3C0-C0A063A91733}" type="pres">
      <dgm:prSet presAssocID="{E6FCBF92-A479-4B37-A280-176388E04022}" presName="parTrans" presStyleLbl="bgSibTrans2D1" presStyleIdx="1" presStyleCnt="3"/>
      <dgm:spPr/>
      <dgm:t>
        <a:bodyPr/>
        <a:lstStyle/>
        <a:p>
          <a:endParaRPr lang="en-US"/>
        </a:p>
      </dgm:t>
    </dgm:pt>
    <dgm:pt modelId="{0544F5C7-F371-4604-92CC-196F3B9AEC23}" type="pres">
      <dgm:prSet presAssocID="{5DBDF622-AE85-4448-8475-B73F470B70FF}" presName="node" presStyleLbl="node1" presStyleIdx="1" presStyleCnt="3" custScaleX="1472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F693C9-B080-4153-B266-E25A5E015634}" type="pres">
      <dgm:prSet presAssocID="{B9BB3758-9235-499D-AA2D-1A6B1C56C4AD}" presName="parTrans" presStyleLbl="bgSibTrans2D1" presStyleIdx="2" presStyleCnt="3"/>
      <dgm:spPr/>
      <dgm:t>
        <a:bodyPr/>
        <a:lstStyle/>
        <a:p>
          <a:endParaRPr lang="en-US"/>
        </a:p>
      </dgm:t>
    </dgm:pt>
    <dgm:pt modelId="{C6361ED1-7D58-48A4-AC85-A2E621CE3C38}" type="pres">
      <dgm:prSet presAssocID="{D87671DD-C986-471D-9DBB-7D65E346B89D}" presName="node" presStyleLbl="node1" presStyleIdx="2" presStyleCnt="3" custScaleY="16413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C952728-4293-41A6-919A-25D2CEE29BB2}" type="presOf" srcId="{53E3B048-A6F4-4003-9FF6-B67A13F1E7AB}" destId="{57DD5978-0209-4659-A8F6-54A70CD86BC6}" srcOrd="0" destOrd="0" presId="urn:microsoft.com/office/officeart/2005/8/layout/radial4"/>
    <dgm:cxn modelId="{0A2B2CB6-2F6F-43FE-8601-85657C0AEED1}" type="presOf" srcId="{B9BB3758-9235-499D-AA2D-1A6B1C56C4AD}" destId="{22F693C9-B080-4153-B266-E25A5E015634}" srcOrd="0" destOrd="0" presId="urn:microsoft.com/office/officeart/2005/8/layout/radial4"/>
    <dgm:cxn modelId="{552738FD-1865-4594-850C-3B750FD06EDD}" srcId="{8766CAE2-DA0A-423F-91FC-392DAF81B183}" destId="{48329427-565C-42FC-A43F-E2EE02838A97}" srcOrd="0" destOrd="0" parTransId="{2C1AFF41-F977-4DD7-B506-5DEBDD5674D1}" sibTransId="{9F658EE0-146E-44BC-809B-82B9AB57791C}"/>
    <dgm:cxn modelId="{7B9BFC38-A447-4008-B8F5-7A8EB650C334}" type="presOf" srcId="{48329427-565C-42FC-A43F-E2EE02838A97}" destId="{53389928-7C37-4B54-97E2-96858DDC4038}" srcOrd="0" destOrd="0" presId="urn:microsoft.com/office/officeart/2005/8/layout/radial4"/>
    <dgm:cxn modelId="{9680D6D7-1A79-460A-A255-A1EF8762FD10}" type="presOf" srcId="{8766CAE2-DA0A-423F-91FC-392DAF81B183}" destId="{3A42C32C-3956-40D6-8FBB-CA32EE97EA1C}" srcOrd="0" destOrd="0" presId="urn:microsoft.com/office/officeart/2005/8/layout/radial4"/>
    <dgm:cxn modelId="{CDC36142-78EC-44BF-92E2-D58245DA56A0}" srcId="{48329427-565C-42FC-A43F-E2EE02838A97}" destId="{53E3B048-A6F4-4003-9FF6-B67A13F1E7AB}" srcOrd="0" destOrd="0" parTransId="{8E0038B4-AB20-41DC-9990-13D7E82D3759}" sibTransId="{A5657AAC-5333-473E-A3A1-278D32F5DA36}"/>
    <dgm:cxn modelId="{ACE1EDF8-ED29-41D9-994D-D502D5EA512C}" type="presOf" srcId="{8E0038B4-AB20-41DC-9990-13D7E82D3759}" destId="{A6726C0B-B479-4171-AE4E-37E9AAA7693F}" srcOrd="0" destOrd="0" presId="urn:microsoft.com/office/officeart/2005/8/layout/radial4"/>
    <dgm:cxn modelId="{AC8271D4-F0D8-497B-BD98-704399E400D5}" srcId="{48329427-565C-42FC-A43F-E2EE02838A97}" destId="{D87671DD-C986-471D-9DBB-7D65E346B89D}" srcOrd="2" destOrd="0" parTransId="{B9BB3758-9235-499D-AA2D-1A6B1C56C4AD}" sibTransId="{01C966B2-B7AC-434E-A1A4-A471804A7569}"/>
    <dgm:cxn modelId="{4AFB3933-56F5-4F08-823C-27A9C4B4A351}" type="presOf" srcId="{E6FCBF92-A479-4B37-A280-176388E04022}" destId="{5A46D44C-2D17-4406-B3C0-C0A063A91733}" srcOrd="0" destOrd="0" presId="urn:microsoft.com/office/officeart/2005/8/layout/radial4"/>
    <dgm:cxn modelId="{02E327AC-F79E-4535-B100-3A5915852DB0}" type="presOf" srcId="{5DBDF622-AE85-4448-8475-B73F470B70FF}" destId="{0544F5C7-F371-4604-92CC-196F3B9AEC23}" srcOrd="0" destOrd="0" presId="urn:microsoft.com/office/officeart/2005/8/layout/radial4"/>
    <dgm:cxn modelId="{B2F90963-3C3C-4F6F-A9D3-8DB025028721}" srcId="{48329427-565C-42FC-A43F-E2EE02838A97}" destId="{5DBDF622-AE85-4448-8475-B73F470B70FF}" srcOrd="1" destOrd="0" parTransId="{E6FCBF92-A479-4B37-A280-176388E04022}" sibTransId="{48F1DF12-26F1-4E6A-9A0A-1314FC9C915A}"/>
    <dgm:cxn modelId="{BCFDEE1A-CA9B-4CBF-A072-80AE7C296A37}" type="presOf" srcId="{D87671DD-C986-471D-9DBB-7D65E346B89D}" destId="{C6361ED1-7D58-48A4-AC85-A2E621CE3C38}" srcOrd="0" destOrd="0" presId="urn:microsoft.com/office/officeart/2005/8/layout/radial4"/>
    <dgm:cxn modelId="{B7AE423A-FF16-4BFE-8450-736983BD69E8}" type="presParOf" srcId="{3A42C32C-3956-40D6-8FBB-CA32EE97EA1C}" destId="{53389928-7C37-4B54-97E2-96858DDC4038}" srcOrd="0" destOrd="0" presId="urn:microsoft.com/office/officeart/2005/8/layout/radial4"/>
    <dgm:cxn modelId="{9E992978-2280-4B28-B839-AEFEB796BDAA}" type="presParOf" srcId="{3A42C32C-3956-40D6-8FBB-CA32EE97EA1C}" destId="{A6726C0B-B479-4171-AE4E-37E9AAA7693F}" srcOrd="1" destOrd="0" presId="urn:microsoft.com/office/officeart/2005/8/layout/radial4"/>
    <dgm:cxn modelId="{38507352-40CB-4200-A1F0-2E5557611F39}" type="presParOf" srcId="{3A42C32C-3956-40D6-8FBB-CA32EE97EA1C}" destId="{57DD5978-0209-4659-A8F6-54A70CD86BC6}" srcOrd="2" destOrd="0" presId="urn:microsoft.com/office/officeart/2005/8/layout/radial4"/>
    <dgm:cxn modelId="{8F149F2D-A679-4827-8B70-F2244A8BD839}" type="presParOf" srcId="{3A42C32C-3956-40D6-8FBB-CA32EE97EA1C}" destId="{5A46D44C-2D17-4406-B3C0-C0A063A91733}" srcOrd="3" destOrd="0" presId="urn:microsoft.com/office/officeart/2005/8/layout/radial4"/>
    <dgm:cxn modelId="{F64E2800-108C-468D-8BFB-B61AC72F3390}" type="presParOf" srcId="{3A42C32C-3956-40D6-8FBB-CA32EE97EA1C}" destId="{0544F5C7-F371-4604-92CC-196F3B9AEC23}" srcOrd="4" destOrd="0" presId="urn:microsoft.com/office/officeart/2005/8/layout/radial4"/>
    <dgm:cxn modelId="{918D92F6-EF85-4F21-9DC6-7C8779F3617D}" type="presParOf" srcId="{3A42C32C-3956-40D6-8FBB-CA32EE97EA1C}" destId="{22F693C9-B080-4153-B266-E25A5E015634}" srcOrd="5" destOrd="0" presId="urn:microsoft.com/office/officeart/2005/8/layout/radial4"/>
    <dgm:cxn modelId="{15AE0373-F6D8-45F5-AC1B-07D6E01232AA}" type="presParOf" srcId="{3A42C32C-3956-40D6-8FBB-CA32EE97EA1C}" destId="{C6361ED1-7D58-48A4-AC85-A2E621CE3C38}" srcOrd="6" destOrd="0" presId="urn:microsoft.com/office/officeart/2005/8/layout/radial4"/>
  </dgm:cxnLst>
  <dgm:bg/>
  <dgm:whole/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CBB72A-B884-4CB0-BD21-DEEB4932EA75}">
      <dsp:nvSpPr>
        <dsp:cNvPr id="0" name=""/>
        <dsp:cNvSpPr/>
      </dsp:nvSpPr>
      <dsp:spPr>
        <a:xfrm>
          <a:off x="1411287" y="0"/>
          <a:ext cx="5254624" cy="5254624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347A59-B3D3-4EBF-903D-4ADEF31A1BBF}">
      <dsp:nvSpPr>
        <dsp:cNvPr id="0" name=""/>
        <dsp:cNvSpPr/>
      </dsp:nvSpPr>
      <dsp:spPr>
        <a:xfrm>
          <a:off x="1910476" y="499189"/>
          <a:ext cx="2049303" cy="20493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err="1" smtClean="0">
              <a:latin typeface="Times New Roman" pitchFamily="18" charset="0"/>
              <a:cs typeface="Times New Roman" pitchFamily="18" charset="0"/>
            </a:rPr>
            <a:t>Làm</a:t>
          </a:r>
          <a:r>
            <a:rPr lang="en-US" sz="3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3600" kern="1200" dirty="0" err="1" smtClean="0">
              <a:latin typeface="Times New Roman" pitchFamily="18" charset="0"/>
              <a:cs typeface="Times New Roman" pitchFamily="18" charset="0"/>
            </a:rPr>
            <a:t>quen</a:t>
          </a:r>
          <a:endParaRPr lang="en-US" sz="3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010515" y="599228"/>
        <a:ext cx="1849225" cy="1849225"/>
      </dsp:txXfrm>
    </dsp:sp>
    <dsp:sp modelId="{3E037ACA-CEF3-4407-A19C-EF7F35924AF3}">
      <dsp:nvSpPr>
        <dsp:cNvPr id="0" name=""/>
        <dsp:cNvSpPr/>
      </dsp:nvSpPr>
      <dsp:spPr>
        <a:xfrm>
          <a:off x="4117419" y="499189"/>
          <a:ext cx="2049303" cy="20493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err="1" smtClean="0">
              <a:latin typeface="Times New Roman" pitchFamily="18" charset="0"/>
              <a:cs typeface="Times New Roman" pitchFamily="18" charset="0"/>
            </a:rPr>
            <a:t>Tự</a:t>
          </a:r>
          <a:r>
            <a:rPr lang="en-US" sz="3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3600" kern="1200" dirty="0" err="1" smtClean="0">
              <a:latin typeface="Times New Roman" pitchFamily="18" charset="0"/>
              <a:cs typeface="Times New Roman" pitchFamily="18" charset="0"/>
            </a:rPr>
            <a:t>chọn</a:t>
          </a:r>
          <a:endParaRPr lang="en-US" sz="3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217458" y="599228"/>
        <a:ext cx="1849225" cy="1849225"/>
      </dsp:txXfrm>
    </dsp:sp>
    <dsp:sp modelId="{25B69F6E-BAF8-40D0-A5FD-A3BF7C712B90}">
      <dsp:nvSpPr>
        <dsp:cNvPr id="0" name=""/>
        <dsp:cNvSpPr/>
      </dsp:nvSpPr>
      <dsp:spPr>
        <a:xfrm>
          <a:off x="1910476" y="2706131"/>
          <a:ext cx="2049303" cy="20493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3200" kern="1200" dirty="0" smtClean="0">
              <a:latin typeface="Times New Roman" pitchFamily="18" charset="0"/>
              <a:cs typeface="Times New Roman" pitchFamily="18" charset="0"/>
            </a:rPr>
            <a:t>Ư</a:t>
          </a:r>
          <a:r>
            <a:rPr lang="en-US" sz="3200" kern="1200" dirty="0" smtClean="0">
              <a:latin typeface="Times New Roman" pitchFamily="18" charset="0"/>
              <a:cs typeface="Times New Roman" pitchFamily="18" charset="0"/>
            </a:rPr>
            <a:t>u </a:t>
          </a:r>
          <a:r>
            <a:rPr lang="en-US" sz="3200" kern="1200" dirty="0" err="1" smtClean="0">
              <a:latin typeface="Times New Roman" pitchFamily="18" charset="0"/>
              <a:cs typeface="Times New Roman" pitchFamily="18" charset="0"/>
            </a:rPr>
            <a:t>tiên</a:t>
          </a:r>
          <a:r>
            <a:rPr lang="en-US" sz="3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kern="1200" dirty="0" err="1" smtClean="0">
              <a:latin typeface="Times New Roman" pitchFamily="18" charset="0"/>
              <a:cs typeface="Times New Roman" pitchFamily="18" charset="0"/>
            </a:rPr>
            <a:t>kỹ</a:t>
          </a:r>
          <a:r>
            <a:rPr lang="en-US" sz="3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kern="1200" dirty="0" err="1" smtClean="0">
              <a:latin typeface="Times New Roman" pitchFamily="18" charset="0"/>
              <a:cs typeface="Times New Roman" pitchFamily="18" charset="0"/>
            </a:rPr>
            <a:t>năng</a:t>
          </a:r>
          <a:r>
            <a:rPr lang="en-US" sz="3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kern="1200" dirty="0" err="1" smtClean="0">
              <a:latin typeface="Times New Roman" pitchFamily="18" charset="0"/>
              <a:cs typeface="Times New Roman" pitchFamily="18" charset="0"/>
            </a:rPr>
            <a:t>nghe</a:t>
          </a:r>
          <a:r>
            <a:rPr lang="en-US" sz="3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kern="1200" dirty="0" err="1" smtClean="0">
              <a:latin typeface="Times New Roman" pitchFamily="18" charset="0"/>
              <a:cs typeface="Times New Roman" pitchFamily="18" charset="0"/>
            </a:rPr>
            <a:t>hiểu</a:t>
          </a:r>
          <a:endParaRPr lang="en-US" sz="3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010515" y="2806170"/>
        <a:ext cx="1849225" cy="1849225"/>
      </dsp:txXfrm>
    </dsp:sp>
    <dsp:sp modelId="{94FE7E96-331D-484B-B554-A98F5E5F4082}">
      <dsp:nvSpPr>
        <dsp:cNvPr id="0" name=""/>
        <dsp:cNvSpPr/>
      </dsp:nvSpPr>
      <dsp:spPr>
        <a:xfrm>
          <a:off x="4117419" y="2706131"/>
          <a:ext cx="2049303" cy="20493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err="1" smtClean="0">
              <a:latin typeface="Times New Roman" pitchFamily="18" charset="0"/>
              <a:cs typeface="Times New Roman" pitchFamily="18" charset="0"/>
            </a:rPr>
            <a:t>Kỹ</a:t>
          </a:r>
          <a:r>
            <a:rPr lang="en-US" sz="3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3600" kern="1200" dirty="0" err="1" smtClean="0">
              <a:latin typeface="Times New Roman" pitchFamily="18" charset="0"/>
              <a:cs typeface="Times New Roman" pitchFamily="18" charset="0"/>
            </a:rPr>
            <a:t>năng</a:t>
          </a:r>
          <a:r>
            <a:rPr lang="en-US" sz="3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3600" kern="1200" dirty="0" err="1" smtClean="0">
              <a:latin typeface="Times New Roman" pitchFamily="18" charset="0"/>
              <a:cs typeface="Times New Roman" pitchFamily="18" charset="0"/>
            </a:rPr>
            <a:t>nói</a:t>
          </a:r>
          <a:r>
            <a:rPr lang="en-US" sz="3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3600" kern="1200" dirty="0" err="1" smtClean="0">
              <a:latin typeface="Times New Roman" pitchFamily="18" charset="0"/>
              <a:cs typeface="Times New Roman" pitchFamily="18" charset="0"/>
            </a:rPr>
            <a:t>đơn</a:t>
          </a:r>
          <a:r>
            <a:rPr lang="en-US" sz="3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3600" kern="1200" dirty="0" err="1" smtClean="0">
              <a:latin typeface="Times New Roman" pitchFamily="18" charset="0"/>
              <a:cs typeface="Times New Roman" pitchFamily="18" charset="0"/>
            </a:rPr>
            <a:t>giản</a:t>
          </a:r>
          <a:endParaRPr lang="en-US" sz="3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217458" y="2806170"/>
        <a:ext cx="1849225" cy="184922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6B9EAC-666C-46BE-9F45-2329DF039F2D}">
      <dsp:nvSpPr>
        <dsp:cNvPr id="0" name=""/>
        <dsp:cNvSpPr/>
      </dsp:nvSpPr>
      <dsp:spPr>
        <a:xfrm rot="16200000">
          <a:off x="648493" y="-648493"/>
          <a:ext cx="2436812" cy="37338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lĩnh</a:t>
          </a:r>
          <a:r>
            <a:rPr lang="en-US" sz="3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hội</a:t>
          </a:r>
          <a:r>
            <a:rPr lang="en-US" sz="3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ngôn</a:t>
          </a:r>
          <a:r>
            <a:rPr lang="en-US" sz="3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ngữ</a:t>
          </a:r>
          <a:r>
            <a:rPr lang="en-US" sz="3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một</a:t>
          </a:r>
          <a:r>
            <a:rPr lang="en-US" sz="3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cách</a:t>
          </a:r>
          <a:r>
            <a:rPr lang="en-US" sz="3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tự</a:t>
          </a:r>
          <a:r>
            <a:rPr lang="en-US" sz="3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nhiên</a:t>
          </a:r>
          <a:endParaRPr lang="en-US" sz="32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 rot="5400000">
        <a:off x="0" y="0"/>
        <a:ext cx="3733800" cy="1827609"/>
      </dsp:txXfrm>
    </dsp:sp>
    <dsp:sp modelId="{051ED7FF-12B1-4D3B-B5E4-F1E836377695}">
      <dsp:nvSpPr>
        <dsp:cNvPr id="0" name=""/>
        <dsp:cNvSpPr/>
      </dsp:nvSpPr>
      <dsp:spPr>
        <a:xfrm>
          <a:off x="3733800" y="0"/>
          <a:ext cx="3733800" cy="2436812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hiểu</a:t>
          </a:r>
          <a:r>
            <a:rPr lang="en-US" sz="3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các</a:t>
          </a:r>
          <a:r>
            <a:rPr lang="en-US" sz="3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ngữ</a:t>
          </a:r>
          <a:r>
            <a:rPr lang="en-US" sz="3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cảnh</a:t>
          </a:r>
          <a:r>
            <a:rPr lang="en-US" sz="3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giao</a:t>
          </a:r>
          <a:r>
            <a:rPr lang="en-US" sz="3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tiếp</a:t>
          </a:r>
          <a:endParaRPr lang="en-US" sz="32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733800" y="0"/>
        <a:ext cx="3733800" cy="1827609"/>
      </dsp:txXfrm>
    </dsp:sp>
    <dsp:sp modelId="{00155E77-0584-41AE-8A32-3D93B9988563}">
      <dsp:nvSpPr>
        <dsp:cNvPr id="0" name=""/>
        <dsp:cNvSpPr/>
      </dsp:nvSpPr>
      <dsp:spPr>
        <a:xfrm rot="10800000">
          <a:off x="0" y="2436812"/>
          <a:ext cx="3733800" cy="2436812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phản</a:t>
          </a:r>
          <a:r>
            <a:rPr lang="en-US" sz="3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hồi</a:t>
          </a:r>
          <a:r>
            <a:rPr lang="en-US" sz="3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bằng</a:t>
          </a:r>
          <a:r>
            <a:rPr lang="en-US" sz="3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ngôn</a:t>
          </a:r>
          <a:r>
            <a:rPr lang="en-US" sz="3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ngữ</a:t>
          </a:r>
          <a:r>
            <a:rPr lang="en-US" sz="3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vi-VN" sz="3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đơn giản.</a:t>
          </a:r>
          <a:endParaRPr lang="en-US" sz="32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 rot="10800000">
        <a:off x="0" y="3046015"/>
        <a:ext cx="3733800" cy="1827609"/>
      </dsp:txXfrm>
    </dsp:sp>
    <dsp:sp modelId="{31264C05-D0D6-4736-9656-02B141710BF5}">
      <dsp:nvSpPr>
        <dsp:cNvPr id="0" name=""/>
        <dsp:cNvSpPr/>
      </dsp:nvSpPr>
      <dsp:spPr>
        <a:xfrm rot="5400000">
          <a:off x="4382293" y="1788318"/>
          <a:ext cx="2436812" cy="37338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phản</a:t>
          </a:r>
          <a:r>
            <a:rPr lang="en-US" sz="3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hồi</a:t>
          </a:r>
          <a:r>
            <a:rPr lang="en-US" sz="3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phi </a:t>
          </a:r>
          <a:r>
            <a:rPr lang="en-US" sz="3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ngôn</a:t>
          </a:r>
          <a:r>
            <a:rPr lang="en-US" sz="3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ngữ</a:t>
          </a:r>
          <a:endParaRPr lang="en-US" sz="32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 rot="-5400000">
        <a:off x="3733800" y="3046015"/>
        <a:ext cx="3733800" cy="1827609"/>
      </dsp:txXfrm>
    </dsp:sp>
    <dsp:sp modelId="{E394A7D6-DE40-45D2-AB24-161B922685E5}">
      <dsp:nvSpPr>
        <dsp:cNvPr id="0" name=""/>
        <dsp:cNvSpPr/>
      </dsp:nvSpPr>
      <dsp:spPr>
        <a:xfrm>
          <a:off x="2362199" y="1827609"/>
          <a:ext cx="2743200" cy="1218406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Đường</a:t>
          </a:r>
          <a:r>
            <a:rPr lang="en-US" sz="3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hướng</a:t>
          </a:r>
          <a:r>
            <a:rPr lang="en-US" sz="3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giao</a:t>
          </a:r>
          <a:r>
            <a:rPr lang="en-US" sz="3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tiếp</a:t>
          </a:r>
          <a:endParaRPr lang="en-US" sz="32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421677" y="1887087"/>
        <a:ext cx="2624244" cy="109945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EBEDC8-2112-486A-9AC5-2AF23FC146B9}">
      <dsp:nvSpPr>
        <dsp:cNvPr id="0" name=""/>
        <dsp:cNvSpPr/>
      </dsp:nvSpPr>
      <dsp:spPr>
        <a:xfrm rot="10800000">
          <a:off x="1524015" y="0"/>
          <a:ext cx="5844729" cy="141694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4835" tIns="106680" rIns="199136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Bắt</a:t>
          </a:r>
          <a:r>
            <a:rPr lang="en-US" sz="2800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kern="1200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buộc</a:t>
          </a:r>
          <a:endParaRPr lang="en-US" sz="2800" kern="1200" dirty="0"/>
        </a:p>
      </dsp:txBody>
      <dsp:txXfrm rot="10800000">
        <a:off x="1878252" y="0"/>
        <a:ext cx="5490492" cy="1416947"/>
      </dsp:txXfrm>
    </dsp:sp>
    <dsp:sp modelId="{39DE6975-89E1-405B-9213-94B29F239F83}">
      <dsp:nvSpPr>
        <dsp:cNvPr id="0" name=""/>
        <dsp:cNvSpPr/>
      </dsp:nvSpPr>
      <dsp:spPr>
        <a:xfrm>
          <a:off x="85103" y="0"/>
          <a:ext cx="1416947" cy="1416947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02D2DB-844B-47FA-9FE1-6A157E95524B}">
      <dsp:nvSpPr>
        <dsp:cNvPr id="0" name=""/>
        <dsp:cNvSpPr/>
      </dsp:nvSpPr>
      <dsp:spPr>
        <a:xfrm rot="10800000">
          <a:off x="1600205" y="1752605"/>
          <a:ext cx="5702156" cy="1326234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4835" tIns="106680" rIns="199136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P</a:t>
          </a:r>
          <a:r>
            <a:rPr lang="vi-VN" sz="2800" kern="1200" dirty="0" smtClean="0">
              <a:solidFill>
                <a:schemeClr val="bg1"/>
              </a:solidFill>
            </a:rPr>
            <a:t>hát triển năng lực</a:t>
          </a:r>
          <a:endParaRPr lang="en-US" sz="2800" kern="1200" dirty="0" smtClean="0">
            <a:solidFill>
              <a:schemeClr val="bg1"/>
            </a:solidFill>
          </a:endParaRP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2800" kern="1200" dirty="0" smtClean="0">
              <a:solidFill>
                <a:schemeClr val="bg1"/>
              </a:solidFill>
            </a:rPr>
            <a:t>giao tiếp</a:t>
          </a:r>
          <a:endParaRPr lang="en-US" sz="2800" kern="1200" dirty="0"/>
        </a:p>
      </dsp:txBody>
      <dsp:txXfrm rot="10800000">
        <a:off x="1931763" y="1752605"/>
        <a:ext cx="5370598" cy="1326234"/>
      </dsp:txXfrm>
    </dsp:sp>
    <dsp:sp modelId="{E4668D9E-64F3-45F0-97F6-731552FDD213}">
      <dsp:nvSpPr>
        <dsp:cNvPr id="0" name=""/>
        <dsp:cNvSpPr/>
      </dsp:nvSpPr>
      <dsp:spPr>
        <a:xfrm>
          <a:off x="152401" y="1676402"/>
          <a:ext cx="1416947" cy="1416947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E1F529-C17F-4F6B-9451-940EFEFFBFF5}">
      <dsp:nvSpPr>
        <dsp:cNvPr id="0" name=""/>
        <dsp:cNvSpPr/>
      </dsp:nvSpPr>
      <dsp:spPr>
        <a:xfrm rot="10800000">
          <a:off x="1724876" y="3505196"/>
          <a:ext cx="5581086" cy="141694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4835" tIns="106680" rIns="199136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2800" kern="1200" dirty="0" smtClean="0"/>
            <a:t>kết thúc cấp tiểu học đạt Bậc 1</a:t>
          </a:r>
          <a:r>
            <a:rPr lang="en-US" sz="2800" kern="1200" dirty="0" smtClean="0"/>
            <a:t> (</a:t>
          </a:r>
          <a:r>
            <a:rPr lang="vi-VN" sz="2800" kern="1200" dirty="0" smtClean="0"/>
            <a:t>Khung năng cho Việt Nam</a:t>
          </a:r>
          <a:r>
            <a:rPr lang="en-US" sz="2800" kern="1200" dirty="0" smtClean="0"/>
            <a:t>)</a:t>
          </a:r>
          <a:r>
            <a:rPr lang="vi-VN" sz="2800" kern="1200" dirty="0" smtClean="0"/>
            <a:t> lực ngoại ngữ 6 bậc dùng</a:t>
          </a:r>
          <a:endParaRPr lang="en-US" sz="2800" kern="1200" dirty="0"/>
        </a:p>
      </dsp:txBody>
      <dsp:txXfrm rot="10800000">
        <a:off x="2079113" y="3505196"/>
        <a:ext cx="5226849" cy="1416947"/>
      </dsp:txXfrm>
    </dsp:sp>
    <dsp:sp modelId="{2E07FED6-18F0-448B-A594-085C789009D2}">
      <dsp:nvSpPr>
        <dsp:cNvPr id="0" name=""/>
        <dsp:cNvSpPr/>
      </dsp:nvSpPr>
      <dsp:spPr>
        <a:xfrm>
          <a:off x="229640" y="3505196"/>
          <a:ext cx="1416947" cy="1416947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758D86-502B-46B2-9B54-BEA9BE82065D}">
      <dsp:nvSpPr>
        <dsp:cNvPr id="0" name=""/>
        <dsp:cNvSpPr/>
      </dsp:nvSpPr>
      <dsp:spPr>
        <a:xfrm rot="5400000">
          <a:off x="3819271" y="-181864"/>
          <a:ext cx="4145280" cy="554532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err="1" smtClean="0"/>
            <a:t>Chào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hỏi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và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tạm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biệt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err="1" smtClean="0"/>
            <a:t>Cảm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ơn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Xin </a:t>
          </a:r>
          <a:r>
            <a:rPr lang="en-US" sz="2200" kern="1200" dirty="0" err="1" smtClean="0"/>
            <a:t>lỗi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err="1" smtClean="0"/>
            <a:t>Đánh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vần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err="1" smtClean="0"/>
            <a:t>Giới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thiệu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về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mình</a:t>
          </a:r>
          <a:r>
            <a:rPr lang="en-US" sz="2200" kern="1200" dirty="0" smtClean="0"/>
            <a:t>/ </a:t>
          </a:r>
          <a:r>
            <a:rPr lang="en-US" sz="2200" kern="1200" dirty="0" err="1" smtClean="0"/>
            <a:t>người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khác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err="1" smtClean="0"/>
            <a:t>Hỏi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và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xác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định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bộ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phận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cơ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thể</a:t>
          </a:r>
          <a:r>
            <a:rPr lang="en-US" sz="2200" kern="1200" dirty="0" smtClean="0"/>
            <a:t>/ </a:t>
          </a:r>
          <a:r>
            <a:rPr lang="en-US" sz="2200" kern="1200" dirty="0" err="1" smtClean="0"/>
            <a:t>ngày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tháng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err="1" smtClean="0"/>
            <a:t>Hỏi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và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trả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lời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về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bạn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bè</a:t>
          </a:r>
          <a:r>
            <a:rPr lang="en-US" sz="2200" kern="1200" dirty="0" smtClean="0"/>
            <a:t>/</a:t>
          </a:r>
          <a:r>
            <a:rPr lang="en-US" sz="2200" kern="1200" dirty="0" err="1" smtClean="0"/>
            <a:t>khả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năng</a:t>
          </a:r>
          <a:r>
            <a:rPr lang="en-US" sz="2200" kern="1200" dirty="0" smtClean="0"/>
            <a:t>, </a:t>
          </a:r>
          <a:r>
            <a:rPr lang="en-US" sz="2200" kern="1200" dirty="0" err="1" smtClean="0"/>
            <a:t>ước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mơ</a:t>
          </a:r>
          <a:r>
            <a:rPr lang="en-US" sz="2200" kern="1200" dirty="0" smtClean="0"/>
            <a:t>, </a:t>
          </a:r>
          <a:r>
            <a:rPr lang="en-US" sz="2200" kern="1200" dirty="0" err="1" smtClean="0"/>
            <a:t>sở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thích</a:t>
          </a:r>
          <a:r>
            <a:rPr lang="en-US" sz="2200" kern="1200" dirty="0" smtClean="0"/>
            <a:t>/ </a:t>
          </a:r>
          <a:r>
            <a:rPr lang="en-US" sz="2200" kern="1200" dirty="0" err="1" smtClean="0"/>
            <a:t>địa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điểm</a:t>
          </a:r>
          <a:r>
            <a:rPr lang="en-US" sz="2200" kern="1200" dirty="0" smtClean="0"/>
            <a:t>/</a:t>
          </a:r>
          <a:r>
            <a:rPr lang="en-US" sz="2200" kern="1200" dirty="0" err="1" smtClean="0"/>
            <a:t>nghề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nghiệp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….</a:t>
          </a:r>
          <a:endParaRPr lang="en-US" sz="2200" kern="1200" dirty="0"/>
        </a:p>
      </dsp:txBody>
      <dsp:txXfrm rot="-5400000">
        <a:off x="3119247" y="720516"/>
        <a:ext cx="5342972" cy="3740568"/>
      </dsp:txXfrm>
    </dsp:sp>
    <dsp:sp modelId="{C48AD251-87EE-4690-8518-5399406AC327}">
      <dsp:nvSpPr>
        <dsp:cNvPr id="0" name=""/>
        <dsp:cNvSpPr/>
      </dsp:nvSpPr>
      <dsp:spPr>
        <a:xfrm>
          <a:off x="0" y="0"/>
          <a:ext cx="3119247" cy="5181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Em</a:t>
          </a:r>
          <a:r>
            <a:rPr lang="en-US" sz="3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và</a:t>
          </a:r>
          <a:r>
            <a:rPr lang="en-US" sz="3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những</a:t>
          </a:r>
          <a:r>
            <a:rPr lang="en-US" sz="3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người</a:t>
          </a:r>
          <a:r>
            <a:rPr lang="en-US" sz="3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bạn</a:t>
          </a:r>
          <a:r>
            <a:rPr lang="en-US" sz="3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của</a:t>
          </a:r>
          <a:r>
            <a:rPr lang="en-US" sz="3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em</a:t>
          </a:r>
          <a:endParaRPr lang="en-US" sz="3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52269" y="152269"/>
        <a:ext cx="2814709" cy="487706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41A656-306E-4607-9E56-D1CC04D02E9C}">
      <dsp:nvSpPr>
        <dsp:cNvPr id="0" name=""/>
        <dsp:cNvSpPr/>
      </dsp:nvSpPr>
      <dsp:spPr>
        <a:xfrm rot="5400000">
          <a:off x="4234888" y="-2857664"/>
          <a:ext cx="1538567" cy="725835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vi-VN" sz="1800" b="0" i="0" kern="1200" dirty="0" smtClean="0"/>
            <a:t>Ngôn ngữ nói: các nguyên âm, phụ âm và một số tổ hợp phụ âm; trọng âm từ, trọng âm câu và ngữ điệu cơ</a:t>
          </a:r>
          <a:r>
            <a:rPr lang="en-US" sz="1800" b="0" i="0" kern="1200" dirty="0" smtClean="0"/>
            <a:t> </a:t>
          </a:r>
          <a:r>
            <a:rPr lang="vi-VN" sz="1800" b="0" i="0" kern="1200" dirty="0" smtClean="0"/>
            <a:t>bản.</a:t>
          </a:r>
          <a:r>
            <a:rPr lang="vi-VN" sz="1800" kern="1200" dirty="0" smtClean="0"/>
            <a:t/>
          </a:r>
          <a:br>
            <a:rPr lang="vi-VN" sz="1800" kern="1200" dirty="0" smtClean="0"/>
          </a:b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vi-VN" sz="1800" b="0" i="0" kern="1200" dirty="0" smtClean="0"/>
            <a:t>Ngôn ngữ viết: mối quan hệ tương ứng giữa âm thanh và chữ viết để đánh vần, đọc và viết đúng những từ, ngữ</a:t>
          </a:r>
          <a:r>
            <a:rPr lang="en-US" sz="1800" b="0" i="0" kern="1200" dirty="0" smtClean="0"/>
            <a:t> </a:t>
          </a:r>
          <a:r>
            <a:rPr lang="vi-VN" sz="1800" b="0" i="0" kern="1200" dirty="0" smtClean="0"/>
            <a:t>đã học.</a:t>
          </a:r>
          <a:r>
            <a:rPr lang="vi-VN" sz="1800" kern="1200" dirty="0" smtClean="0"/>
            <a:t/>
          </a:r>
          <a:br>
            <a:rPr lang="vi-VN" sz="1800" kern="1200" dirty="0" smtClean="0"/>
          </a:br>
          <a:endParaRPr lang="en-US" sz="1800" kern="1200" dirty="0"/>
        </a:p>
      </dsp:txBody>
      <dsp:txXfrm rot="-5400000">
        <a:off x="1374993" y="77338"/>
        <a:ext cx="7183252" cy="1388353"/>
      </dsp:txXfrm>
    </dsp:sp>
    <dsp:sp modelId="{125E9E29-1023-467B-9F43-E4A089F6D618}">
      <dsp:nvSpPr>
        <dsp:cNvPr id="0" name=""/>
        <dsp:cNvSpPr/>
      </dsp:nvSpPr>
      <dsp:spPr>
        <a:xfrm>
          <a:off x="8997" y="54364"/>
          <a:ext cx="1365994" cy="14343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err="1" smtClean="0"/>
            <a:t>Ngữ</a:t>
          </a:r>
          <a:r>
            <a:rPr lang="en-US" sz="3400" kern="1200" dirty="0" smtClean="0"/>
            <a:t> </a:t>
          </a:r>
          <a:r>
            <a:rPr lang="en-US" sz="3400" kern="1200" dirty="0" err="1" smtClean="0"/>
            <a:t>âm</a:t>
          </a:r>
          <a:endParaRPr lang="en-US" sz="3400" kern="1200" dirty="0"/>
        </a:p>
      </dsp:txBody>
      <dsp:txXfrm>
        <a:off x="75679" y="121046"/>
        <a:ext cx="1232630" cy="1300936"/>
      </dsp:txXfrm>
    </dsp:sp>
    <dsp:sp modelId="{B75E1FAC-F790-4509-B6EE-F2CE06E9BBB9}">
      <dsp:nvSpPr>
        <dsp:cNvPr id="0" name=""/>
        <dsp:cNvSpPr/>
      </dsp:nvSpPr>
      <dsp:spPr>
        <a:xfrm rot="5400000">
          <a:off x="4233521" y="-1179966"/>
          <a:ext cx="1522102" cy="710706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0" i="0" kern="1200" dirty="0" smtClean="0"/>
            <a:t>T</a:t>
          </a:r>
          <a:r>
            <a:rPr lang="vi-VN" sz="1800" b="0" i="0" kern="1200" dirty="0" smtClean="0"/>
            <a:t>ừ thông dụng, đơn giản, cụ thể ở Bậc 1</a:t>
          </a:r>
          <a:r>
            <a:rPr lang="vi-VN" sz="1800" kern="1200" dirty="0" smtClean="0"/>
            <a:t/>
          </a:r>
          <a:br>
            <a:rPr lang="vi-VN" sz="1800" kern="1200" dirty="0" smtClean="0"/>
          </a:b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vi-VN" sz="1800" b="0" i="0" kern="1200" dirty="0" smtClean="0"/>
            <a:t>Số lượng</a:t>
          </a:r>
          <a:r>
            <a:rPr lang="en-US" sz="1800" b="0" i="0" kern="1200" dirty="0" smtClean="0"/>
            <a:t> t</a:t>
          </a:r>
          <a:r>
            <a:rPr lang="vi-VN" sz="1800" b="0" i="0" kern="1200" dirty="0" smtClean="0"/>
            <a:t>ừ vựng được quy định ở cấp tiểu học khoảng 600 - 700 từ.</a:t>
          </a:r>
          <a:r>
            <a:rPr lang="vi-VN" sz="1800" kern="1200" dirty="0" smtClean="0"/>
            <a:t/>
          </a:r>
          <a:br>
            <a:rPr lang="vi-VN" sz="1800" kern="1200" dirty="0" smtClean="0"/>
          </a:br>
          <a:endParaRPr lang="en-US" sz="1800" kern="1200" dirty="0"/>
        </a:p>
      </dsp:txBody>
      <dsp:txXfrm rot="-5400000">
        <a:off x="1441041" y="1686817"/>
        <a:ext cx="7032760" cy="1373496"/>
      </dsp:txXfrm>
    </dsp:sp>
    <dsp:sp modelId="{46CA8FA8-E458-4078-AC3A-89EE9FC76A13}">
      <dsp:nvSpPr>
        <dsp:cNvPr id="0" name=""/>
        <dsp:cNvSpPr/>
      </dsp:nvSpPr>
      <dsp:spPr>
        <a:xfrm>
          <a:off x="8997" y="1656414"/>
          <a:ext cx="1432043" cy="14343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err="1" smtClean="0"/>
            <a:t>Từ</a:t>
          </a:r>
          <a:r>
            <a:rPr lang="en-US" sz="3400" kern="1200" dirty="0" smtClean="0"/>
            <a:t> </a:t>
          </a:r>
          <a:r>
            <a:rPr lang="en-US" sz="3400" kern="1200" dirty="0" err="1" smtClean="0"/>
            <a:t>vựng</a:t>
          </a:r>
          <a:endParaRPr lang="en-US" sz="3400" kern="1200" dirty="0"/>
        </a:p>
      </dsp:txBody>
      <dsp:txXfrm>
        <a:off x="78904" y="1726321"/>
        <a:ext cx="1292229" cy="1294486"/>
      </dsp:txXfrm>
    </dsp:sp>
    <dsp:sp modelId="{33934312-1EEA-45AB-BF64-154D18861F56}">
      <dsp:nvSpPr>
        <dsp:cNvPr id="0" name=""/>
        <dsp:cNvSpPr/>
      </dsp:nvSpPr>
      <dsp:spPr>
        <a:xfrm rot="5400000">
          <a:off x="3885496" y="748629"/>
          <a:ext cx="2093687" cy="701355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0" i="0" kern="1200" dirty="0" smtClean="0"/>
            <a:t>C</a:t>
          </a:r>
          <a:r>
            <a:rPr lang="vi-VN" sz="1800" b="0" i="0" kern="1200" dirty="0" smtClean="0"/>
            <a:t>ác cấu trúc phục vụ phát triển năng lực giao tiếp ở Bậc 1</a:t>
          </a:r>
          <a:br>
            <a:rPr lang="vi-VN" sz="1800" b="0" i="0" kern="1200" dirty="0" smtClean="0"/>
          </a:br>
          <a:r>
            <a:rPr lang="vi-VN" sz="1800" b="0" i="0" kern="1200" dirty="0" smtClean="0"/>
            <a:t>như câu trần thuật, câu hỏi, câu mệnh lệnh, câu khẳng định, câu phủ định, câu đơn, thì hiện tại đơn, thì hiện</a:t>
          </a:r>
          <a:r>
            <a:rPr lang="en-US" sz="1800" b="0" i="0" kern="1200" dirty="0" smtClean="0"/>
            <a:t> </a:t>
          </a:r>
          <a:r>
            <a:rPr lang="vi-VN" sz="1800" b="0" i="0" kern="1200" dirty="0" smtClean="0"/>
            <a:t>tại tiếp diễn, thì quá khứ đơn, thì tương lai đơn, động từ tình thái, danh từ số ít, danh từ số</a:t>
          </a:r>
          <a:r>
            <a:rPr lang="en-US" sz="1800" b="0" i="0" kern="1200" dirty="0" smtClean="0"/>
            <a:t> </a:t>
          </a:r>
          <a:r>
            <a:rPr lang="vi-VN" sz="1800" b="0" i="0" kern="1200" dirty="0" smtClean="0"/>
            <a:t>nhiều, đại từ nhân</a:t>
          </a:r>
          <a:r>
            <a:rPr lang="en-US" sz="1800" b="0" i="0" kern="1200" dirty="0" smtClean="0"/>
            <a:t> </a:t>
          </a:r>
          <a:r>
            <a:rPr lang="vi-VN" sz="1800" b="0" i="0" kern="1200" dirty="0" smtClean="0"/>
            <a:t>xưng, đại từ chỉ định, đại từ nghi vấn, tính từ sở hữu, đại từ sở hữu, trạng từ, số đếm, số thứ tự, giới từ thông</a:t>
          </a:r>
          <a:r>
            <a:rPr lang="en-US" sz="1800" b="0" i="0" kern="1200" dirty="0" smtClean="0"/>
            <a:t> </a:t>
          </a:r>
          <a:r>
            <a:rPr lang="vi-VN" sz="1800" b="0" i="0" kern="1200" dirty="0" smtClean="0"/>
            <a:t>dụng, liên từ thông dụng, mạo từ</a:t>
          </a:r>
          <a:r>
            <a:rPr lang="en-US" sz="1800" b="0" i="0" kern="1200" dirty="0" smtClean="0"/>
            <a:t>…</a:t>
          </a:r>
          <a:endParaRPr lang="en-US" sz="1800" kern="1200" dirty="0"/>
        </a:p>
      </dsp:txBody>
      <dsp:txXfrm rot="-5400000">
        <a:off x="1425564" y="3310767"/>
        <a:ext cx="6911348" cy="1889277"/>
      </dsp:txXfrm>
    </dsp:sp>
    <dsp:sp modelId="{EEE8FBE3-B0C6-43A9-A40B-A01F79CB7E97}">
      <dsp:nvSpPr>
        <dsp:cNvPr id="0" name=""/>
        <dsp:cNvSpPr/>
      </dsp:nvSpPr>
      <dsp:spPr>
        <a:xfrm>
          <a:off x="8997" y="3536025"/>
          <a:ext cx="1433008" cy="14343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err="1" smtClean="0"/>
            <a:t>Ngữ</a:t>
          </a:r>
          <a:r>
            <a:rPr lang="en-US" sz="3400" kern="1200" dirty="0" smtClean="0"/>
            <a:t> </a:t>
          </a:r>
          <a:r>
            <a:rPr lang="en-US" sz="3400" kern="1200" dirty="0" err="1" smtClean="0"/>
            <a:t>pháp</a:t>
          </a:r>
          <a:endParaRPr lang="en-US" sz="3400" kern="1200" dirty="0"/>
        </a:p>
      </dsp:txBody>
      <dsp:txXfrm>
        <a:off x="78951" y="3605979"/>
        <a:ext cx="1293100" cy="129439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20419D-8777-4575-8F34-352B68EB2277}">
      <dsp:nvSpPr>
        <dsp:cNvPr id="0" name=""/>
        <dsp:cNvSpPr/>
      </dsp:nvSpPr>
      <dsp:spPr>
        <a:xfrm>
          <a:off x="216314" y="1091"/>
          <a:ext cx="3441284" cy="14614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err="1" smtClean="0"/>
            <a:t>Người</a:t>
          </a:r>
          <a:r>
            <a:rPr lang="en-US" sz="2900" kern="1200" dirty="0" smtClean="0"/>
            <a:t> </a:t>
          </a:r>
          <a:r>
            <a:rPr lang="en-US" sz="2900" kern="1200" dirty="0" err="1" smtClean="0"/>
            <a:t>dạy</a:t>
          </a:r>
          <a:r>
            <a:rPr lang="en-US" sz="2900" kern="1200" dirty="0" smtClean="0"/>
            <a:t> </a:t>
          </a:r>
          <a:r>
            <a:rPr lang="en-US" sz="2900" kern="1200" dirty="0" err="1" smtClean="0"/>
            <a:t>học</a:t>
          </a:r>
          <a:r>
            <a:rPr lang="en-US" sz="2900" kern="1200" dirty="0" smtClean="0"/>
            <a:t> </a:t>
          </a:r>
          <a:r>
            <a:rPr lang="en-US" sz="2900" kern="1200" dirty="0" err="1" smtClean="0"/>
            <a:t>và</a:t>
          </a:r>
          <a:r>
            <a:rPr lang="en-US" sz="2900" kern="1200" dirty="0" smtClean="0"/>
            <a:t> </a:t>
          </a:r>
          <a:r>
            <a:rPr lang="en-US" sz="2900" kern="1200" dirty="0" err="1" smtClean="0"/>
            <a:t>nhà</a:t>
          </a:r>
          <a:r>
            <a:rPr lang="en-US" sz="2900" kern="1200" dirty="0" smtClean="0"/>
            <a:t> </a:t>
          </a:r>
          <a:r>
            <a:rPr lang="en-US" sz="2900" kern="1200" dirty="0" err="1" smtClean="0"/>
            <a:t>giáo</a:t>
          </a:r>
          <a:r>
            <a:rPr lang="en-US" sz="2900" kern="1200" dirty="0" smtClean="0"/>
            <a:t> </a:t>
          </a:r>
          <a:r>
            <a:rPr lang="en-US" sz="2900" kern="1200" dirty="0" err="1" smtClean="0"/>
            <a:t>dục</a:t>
          </a:r>
          <a:endParaRPr lang="en-US" sz="2900" kern="1200" dirty="0"/>
        </a:p>
      </dsp:txBody>
      <dsp:txXfrm>
        <a:off x="216314" y="1091"/>
        <a:ext cx="3441284" cy="1461432"/>
      </dsp:txXfrm>
    </dsp:sp>
    <dsp:sp modelId="{7A4E25BC-3E0D-4F17-B3E7-FCC05E40D59B}">
      <dsp:nvSpPr>
        <dsp:cNvPr id="0" name=""/>
        <dsp:cNvSpPr/>
      </dsp:nvSpPr>
      <dsp:spPr>
        <a:xfrm>
          <a:off x="3901170" y="1091"/>
          <a:ext cx="3350115" cy="14614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err="1" smtClean="0"/>
            <a:t>Người</a:t>
          </a:r>
          <a:r>
            <a:rPr lang="en-US" sz="2900" kern="1200" dirty="0" smtClean="0"/>
            <a:t> </a:t>
          </a:r>
          <a:r>
            <a:rPr lang="en-US" sz="2900" kern="1200" dirty="0" err="1" smtClean="0"/>
            <a:t>cố</a:t>
          </a:r>
          <a:r>
            <a:rPr lang="en-US" sz="2900" kern="1200" dirty="0" smtClean="0"/>
            <a:t> </a:t>
          </a:r>
          <a:r>
            <a:rPr lang="en-US" sz="2900" kern="1200" dirty="0" err="1" smtClean="0"/>
            <a:t>vấn</a:t>
          </a:r>
          <a:endParaRPr lang="en-US" sz="2900" kern="1200" dirty="0"/>
        </a:p>
      </dsp:txBody>
      <dsp:txXfrm>
        <a:off x="3901170" y="1091"/>
        <a:ext cx="3350115" cy="1461432"/>
      </dsp:txXfrm>
    </dsp:sp>
    <dsp:sp modelId="{BD823707-0E70-4351-9489-F441CAA4AFFD}">
      <dsp:nvSpPr>
        <dsp:cNvPr id="0" name=""/>
        <dsp:cNvSpPr/>
      </dsp:nvSpPr>
      <dsp:spPr>
        <a:xfrm>
          <a:off x="304804" y="1706096"/>
          <a:ext cx="3355473" cy="14614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err="1" smtClean="0"/>
            <a:t>Người</a:t>
          </a:r>
          <a:r>
            <a:rPr lang="en-US" sz="2900" kern="1200" dirty="0" smtClean="0"/>
            <a:t> </a:t>
          </a:r>
          <a:r>
            <a:rPr lang="en-US" sz="2900" kern="1200" dirty="0" err="1" smtClean="0"/>
            <a:t>học</a:t>
          </a:r>
          <a:r>
            <a:rPr lang="en-US" sz="2900" kern="1200" dirty="0" smtClean="0"/>
            <a:t> </a:t>
          </a:r>
          <a:r>
            <a:rPr lang="en-US" sz="2900" kern="1200" dirty="0" err="1" smtClean="0"/>
            <a:t>và</a:t>
          </a:r>
          <a:r>
            <a:rPr lang="en-US" sz="2900" kern="1200" dirty="0" smtClean="0"/>
            <a:t> </a:t>
          </a:r>
          <a:r>
            <a:rPr lang="en-US" sz="2900" kern="1200" dirty="0" err="1" smtClean="0"/>
            <a:t>người</a:t>
          </a:r>
          <a:r>
            <a:rPr lang="en-US" sz="2900" kern="1200" dirty="0" smtClean="0"/>
            <a:t> </a:t>
          </a:r>
          <a:r>
            <a:rPr lang="en-US" sz="2900" kern="1200" dirty="0" err="1" smtClean="0"/>
            <a:t>nghiên</a:t>
          </a:r>
          <a:r>
            <a:rPr lang="en-US" sz="2900" kern="1200" dirty="0" smtClean="0"/>
            <a:t> </a:t>
          </a:r>
          <a:r>
            <a:rPr lang="en-US" sz="2900" kern="1200" dirty="0" err="1" smtClean="0"/>
            <a:t>cứu</a:t>
          </a:r>
          <a:endParaRPr lang="en-US" sz="2900" kern="1200" dirty="0"/>
        </a:p>
      </dsp:txBody>
      <dsp:txXfrm>
        <a:off x="304804" y="1706096"/>
        <a:ext cx="3355473" cy="1461432"/>
      </dsp:txXfrm>
    </dsp:sp>
    <dsp:sp modelId="{5DB9A91E-1ACC-4825-91FF-1ED1ADF100B3}">
      <dsp:nvSpPr>
        <dsp:cNvPr id="0" name=""/>
        <dsp:cNvSpPr/>
      </dsp:nvSpPr>
      <dsp:spPr>
        <a:xfrm>
          <a:off x="3903849" y="1706096"/>
          <a:ext cx="3258946" cy="14614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err="1" smtClean="0"/>
            <a:t>Người</a:t>
          </a:r>
          <a:r>
            <a:rPr lang="en-US" sz="2900" kern="1200" dirty="0" smtClean="0"/>
            <a:t> </a:t>
          </a:r>
          <a:r>
            <a:rPr lang="en-US" sz="2900" kern="1200" dirty="0" err="1" smtClean="0"/>
            <a:t>tham</a:t>
          </a:r>
          <a:r>
            <a:rPr lang="en-US" sz="2900" kern="1200" dirty="0" smtClean="0"/>
            <a:t> </a:t>
          </a:r>
          <a:r>
            <a:rPr lang="en-US" sz="2900" kern="1200" dirty="0" err="1" smtClean="0"/>
            <a:t>gia</a:t>
          </a:r>
          <a:r>
            <a:rPr lang="en-US" sz="2900" kern="1200" dirty="0" smtClean="0"/>
            <a:t> </a:t>
          </a:r>
          <a:r>
            <a:rPr lang="en-US" sz="2900" kern="1200" dirty="0" err="1" smtClean="0"/>
            <a:t>vào</a:t>
          </a:r>
          <a:r>
            <a:rPr lang="en-US" sz="2900" kern="1200" dirty="0" smtClean="0"/>
            <a:t> </a:t>
          </a:r>
          <a:r>
            <a:rPr lang="en-US" sz="2900" kern="1200" dirty="0" err="1" smtClean="0"/>
            <a:t>quá</a:t>
          </a:r>
          <a:r>
            <a:rPr lang="en-US" sz="2900" kern="1200" dirty="0" smtClean="0"/>
            <a:t> </a:t>
          </a:r>
          <a:r>
            <a:rPr lang="en-US" sz="2900" kern="1200" dirty="0" err="1" smtClean="0"/>
            <a:t>trình</a:t>
          </a:r>
          <a:r>
            <a:rPr lang="en-US" sz="2900" kern="1200" dirty="0" smtClean="0"/>
            <a:t> </a:t>
          </a:r>
          <a:r>
            <a:rPr lang="en-US" sz="2900" kern="1200" dirty="0" err="1" smtClean="0"/>
            <a:t>học</a:t>
          </a:r>
          <a:r>
            <a:rPr lang="en-US" sz="2900" kern="1200" dirty="0" smtClean="0"/>
            <a:t> </a:t>
          </a:r>
          <a:r>
            <a:rPr lang="en-US" sz="2900" kern="1200" dirty="0" err="1" smtClean="0"/>
            <a:t>tập</a:t>
          </a:r>
          <a:endParaRPr lang="en-US" sz="2900" kern="1200" dirty="0"/>
        </a:p>
      </dsp:txBody>
      <dsp:txXfrm>
        <a:off x="3903849" y="1706096"/>
        <a:ext cx="3258946" cy="1461432"/>
      </dsp:txXfrm>
    </dsp:sp>
    <dsp:sp modelId="{6346BDAF-3829-4526-9FDC-883281A141DB}">
      <dsp:nvSpPr>
        <dsp:cNvPr id="0" name=""/>
        <dsp:cNvSpPr/>
      </dsp:nvSpPr>
      <dsp:spPr>
        <a:xfrm>
          <a:off x="2515939" y="3411100"/>
          <a:ext cx="2435721" cy="14614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b="1" kern="1200" dirty="0" err="1" smtClean="0">
              <a:solidFill>
                <a:srgbClr val="FF0000"/>
              </a:solidFill>
            </a:rPr>
            <a:t>Giáo</a:t>
          </a:r>
          <a:r>
            <a:rPr lang="en-US" sz="2900" b="1" kern="1200" dirty="0" smtClean="0">
              <a:solidFill>
                <a:srgbClr val="FF0000"/>
              </a:solidFill>
            </a:rPr>
            <a:t> </a:t>
          </a:r>
          <a:r>
            <a:rPr lang="en-US" sz="2900" b="1" kern="1200" dirty="0" err="1" smtClean="0">
              <a:solidFill>
                <a:srgbClr val="FF0000"/>
              </a:solidFill>
            </a:rPr>
            <a:t>viên</a:t>
          </a:r>
          <a:endParaRPr lang="en-US" sz="2900" b="1" kern="1200" dirty="0">
            <a:solidFill>
              <a:srgbClr val="FF0000"/>
            </a:solidFill>
          </a:endParaRPr>
        </a:p>
      </dsp:txBody>
      <dsp:txXfrm>
        <a:off x="2515939" y="3411100"/>
        <a:ext cx="2435721" cy="14614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F7565EF-8F6E-4714-9057-2DA2B134B131}" type="datetimeFigureOut">
              <a:rPr lang="en-US" smtClean="0"/>
              <a:pPr/>
              <a:t>8/15/2019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3FF6C90-73EC-46B7-A63F-1A6070C5B4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65EF-8F6E-4714-9057-2DA2B134B131}" type="datetimeFigureOut">
              <a:rPr lang="en-US" smtClean="0"/>
              <a:pPr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F6C90-73EC-46B7-A63F-1A6070C5B4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65EF-8F6E-4714-9057-2DA2B134B131}" type="datetimeFigureOut">
              <a:rPr lang="en-US" smtClean="0"/>
              <a:pPr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F6C90-73EC-46B7-A63F-1A6070C5B4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F7565EF-8F6E-4714-9057-2DA2B134B131}" type="datetimeFigureOut">
              <a:rPr lang="en-US" smtClean="0"/>
              <a:pPr/>
              <a:t>8/15/2019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3FF6C90-73EC-46B7-A63F-1A6070C5B40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F7565EF-8F6E-4714-9057-2DA2B134B131}" type="datetimeFigureOut">
              <a:rPr lang="en-US" smtClean="0"/>
              <a:pPr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3FF6C90-73EC-46B7-A63F-1A6070C5B4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65EF-8F6E-4714-9057-2DA2B134B131}" type="datetimeFigureOut">
              <a:rPr lang="en-US" smtClean="0"/>
              <a:pPr/>
              <a:t>8/15/2019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F6C90-73EC-46B7-A63F-1A6070C5B40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65EF-8F6E-4714-9057-2DA2B134B131}" type="datetimeFigureOut">
              <a:rPr lang="en-US" smtClean="0"/>
              <a:pPr/>
              <a:t>8/15/2019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F6C90-73EC-46B7-A63F-1A6070C5B40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F7565EF-8F6E-4714-9057-2DA2B134B131}" type="datetimeFigureOut">
              <a:rPr lang="en-US" smtClean="0"/>
              <a:pPr/>
              <a:t>8/15/2019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3FF6C90-73EC-46B7-A63F-1A6070C5B40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65EF-8F6E-4714-9057-2DA2B134B131}" type="datetimeFigureOut">
              <a:rPr lang="en-US" smtClean="0"/>
              <a:pPr/>
              <a:t>8/15/2019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F6C90-73EC-46B7-A63F-1A6070C5B4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F7565EF-8F6E-4714-9057-2DA2B134B131}" type="datetimeFigureOut">
              <a:rPr lang="en-US" smtClean="0"/>
              <a:pPr/>
              <a:t>8/15/2019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3FF6C90-73EC-46B7-A63F-1A6070C5B40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F7565EF-8F6E-4714-9057-2DA2B134B131}" type="datetimeFigureOut">
              <a:rPr lang="en-US" smtClean="0"/>
              <a:pPr/>
              <a:t>8/15/2019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3FF6C90-73EC-46B7-A63F-1A6070C5B40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F7565EF-8F6E-4714-9057-2DA2B134B131}" type="datetimeFigureOut">
              <a:rPr lang="en-US" smtClean="0"/>
              <a:pPr/>
              <a:t>8/15/2019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3FF6C90-73EC-46B7-A63F-1A6070C5B40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14764" y="476137"/>
            <a:ext cx="657157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vi-VN" sz="2400" b="1">
                <a:solidFill>
                  <a:srgbClr val="002060"/>
                </a:solidFill>
              </a:rPr>
              <a:t> CHƯƠNG TRÌNH GIÁO DỤC PHỔ THÔNG</a:t>
            </a:r>
          </a:p>
        </p:txBody>
      </p:sp>
      <p:sp>
        <p:nvSpPr>
          <p:cNvPr id="5" name="Rectangle 4"/>
          <p:cNvSpPr/>
          <p:nvPr/>
        </p:nvSpPr>
        <p:spPr>
          <a:xfrm>
            <a:off x="677369" y="4437112"/>
            <a:ext cx="824636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vi-VN">
              <a:solidFill>
                <a:prstClr val="black"/>
              </a:solidFill>
            </a:endParaRPr>
          </a:p>
          <a:p>
            <a:pPr lvl="0" algn="ctr"/>
            <a:endParaRPr lang="vi-VN">
              <a:solidFill>
                <a:prstClr val="black"/>
              </a:solidFill>
            </a:endParaRPr>
          </a:p>
          <a:p>
            <a:pPr lvl="0" algn="ctr"/>
            <a:endParaRPr lang="vi-VN">
              <a:solidFill>
                <a:prstClr val="black"/>
              </a:solidFill>
            </a:endParaRPr>
          </a:p>
          <a:p>
            <a:pPr lvl="0" algn="ctr"/>
            <a:endParaRPr lang="vi-VN">
              <a:solidFill>
                <a:prstClr val="black"/>
              </a:solidFill>
            </a:endParaRPr>
          </a:p>
          <a:p>
            <a:pPr lvl="0" algn="ctr"/>
            <a:endParaRPr lang="vi-VN">
              <a:solidFill>
                <a:prstClr val="black"/>
              </a:solidFill>
            </a:endParaRPr>
          </a:p>
          <a:p>
            <a:pPr lvl="0" algn="ctr"/>
            <a:endParaRPr lang="vi-VN">
              <a:solidFill>
                <a:prstClr val="black"/>
              </a:solidFill>
            </a:endParaRPr>
          </a:p>
          <a:p>
            <a:pPr lvl="0" algn="ctr"/>
            <a:endParaRPr lang="vi-VN">
              <a:solidFill>
                <a:prstClr val="black"/>
              </a:solidFill>
            </a:endParaRPr>
          </a:p>
          <a:p>
            <a:pPr lvl="0" algn="ctr"/>
            <a:endParaRPr lang="vi-VN">
              <a:solidFill>
                <a:prstClr val="black"/>
              </a:solidFill>
            </a:endParaRPr>
          </a:p>
          <a:p>
            <a:pPr lvl="0" algn="ctr"/>
            <a:endParaRPr lang="vi-VN">
              <a:solidFill>
                <a:prstClr val="black"/>
              </a:solidFill>
            </a:endParaRPr>
          </a:p>
          <a:p>
            <a:pPr lvl="0" algn="ctr"/>
            <a:endParaRPr lang="vi-VN">
              <a:solidFill>
                <a:prstClr val="black"/>
              </a:solidFill>
            </a:endParaRPr>
          </a:p>
          <a:p>
            <a:pPr lvl="0" algn="ctr"/>
            <a:endParaRPr lang="vi-VN">
              <a:solidFill>
                <a:prstClr val="black"/>
              </a:solidFill>
            </a:endParaRPr>
          </a:p>
          <a:p>
            <a:pPr lvl="0" algn="ctr"/>
            <a:endParaRPr lang="vi-VN">
              <a:solidFill>
                <a:prstClr val="black"/>
              </a:solidFill>
            </a:endParaRPr>
          </a:p>
          <a:p>
            <a:pPr lvl="0" algn="ctr"/>
            <a:endParaRPr lang="vi-VN">
              <a:solidFill>
                <a:prstClr val="black"/>
              </a:solidFill>
            </a:endParaRPr>
          </a:p>
          <a:p>
            <a:pPr lvl="0" algn="ctr"/>
            <a:endParaRPr lang="vi-VN">
              <a:solidFill>
                <a:prstClr val="black"/>
              </a:solidFill>
            </a:endParaRPr>
          </a:p>
          <a:p>
            <a:pPr lvl="0" algn="ctr"/>
            <a:endParaRPr lang="vi-VN">
              <a:solidFill>
                <a:prstClr val="black"/>
              </a:solidFill>
            </a:endParaRPr>
          </a:p>
          <a:p>
            <a:pPr lvl="0" algn="ctr"/>
            <a:r>
              <a:rPr lang="vi-VN">
                <a:solidFill>
                  <a:prstClr val="black"/>
                </a:solidFill>
              </a:rPr>
              <a:t> </a:t>
            </a:r>
          </a:p>
        </p:txBody>
      </p:sp>
      <p:sp>
        <p:nvSpPr>
          <p:cNvPr id="2" name="Rectangle 1"/>
          <p:cNvSpPr/>
          <p:nvPr/>
        </p:nvSpPr>
        <p:spPr>
          <a:xfrm>
            <a:off x="861885" y="2152846"/>
            <a:ext cx="7877333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vi-VN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MÔN</a:t>
            </a:r>
            <a:r>
              <a:rPr lang="en-US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4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TiẾNG</a:t>
            </a:r>
            <a:r>
              <a:rPr lang="en-US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ANH</a:t>
            </a:r>
            <a:endParaRPr lang="en-US" sz="4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82695" y="4106554"/>
            <a:ext cx="886668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vi-VN" sz="2400" b="1" dirty="0"/>
              <a:t>(Ban hành kèm theo Thông tư số 32/2018/TT-BGDĐT</a:t>
            </a:r>
          </a:p>
          <a:p>
            <a:pPr lvl="0" algn="ctr"/>
            <a:r>
              <a:rPr lang="vi-VN" sz="2400" b="1" dirty="0"/>
              <a:t>ngày 26 tháng 12 năm 2018 của Bộ trưởng Bộ Giáo </a:t>
            </a:r>
            <a:r>
              <a:rPr lang="vi-VN" sz="2400" b="1" dirty="0" smtClean="0"/>
              <a:t>dục</a:t>
            </a:r>
            <a:endParaRPr lang="en-US" sz="2400" b="1" dirty="0" smtClean="0"/>
          </a:p>
          <a:p>
            <a:pPr lvl="0" algn="ctr"/>
            <a:r>
              <a:rPr lang="vi-VN" sz="2400" b="1" dirty="0" smtClean="0"/>
              <a:t> </a:t>
            </a:r>
            <a:r>
              <a:rPr lang="vi-VN" sz="2400" b="1" dirty="0"/>
              <a:t>và Đào tạo)</a:t>
            </a:r>
          </a:p>
        </p:txBody>
      </p:sp>
    </p:spTree>
    <p:extLst>
      <p:ext uri="{BB962C8B-B14F-4D97-AF65-F5344CB8AC3E}">
        <p14:creationId xmlns="" xmlns:p14="http://schemas.microsoft.com/office/powerpoint/2010/main" val="12602626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040" y="228600"/>
            <a:ext cx="8640960" cy="780696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NỘI DUNG CỤ THỂ</a:t>
            </a:r>
            <a:endParaRPr lang="en-US" sz="36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250825" y="1295400"/>
          <a:ext cx="8642352" cy="469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58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6058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6058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6058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838200">
                <a:tc>
                  <a:txBody>
                    <a:bodyPr/>
                    <a:lstStyle/>
                    <a:p>
                      <a:pPr algn="ctr"/>
                      <a:r>
                        <a:rPr kumimoji="0" lang="vi-VN" sz="28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Kĩ năng giao tiếp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800" b="1" kern="1200" baseline="0" dirty="0" err="1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Kiến</a:t>
                      </a:r>
                      <a:r>
                        <a:rPr kumimoji="0" lang="en-US" sz="28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kern="1200" baseline="0" dirty="0" err="1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thức</a:t>
                      </a:r>
                      <a:r>
                        <a:rPr kumimoji="0" lang="en-US" sz="28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kern="1200" baseline="0" dirty="0" err="1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ngôn</a:t>
                      </a:r>
                      <a:r>
                        <a:rPr kumimoji="0" lang="en-US" sz="28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kern="1200" baseline="0" dirty="0" err="1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ngữ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vi-VN" sz="28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Chủ đề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vi-VN" sz="28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Chủ điểm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Nghe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kumimoji="0" lang="en-US" sz="2000" b="1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Ngữ</a:t>
                      </a:r>
                      <a:r>
                        <a:rPr kumimoji="0" lang="en-US" sz="20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1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âm</a:t>
                      </a:r>
                      <a:endParaRPr kumimoji="0" lang="en-US" sz="2000" b="1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en-US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- 13 </a:t>
                      </a:r>
                      <a:r>
                        <a:rPr kumimoji="0" lang="en-US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chữ</a:t>
                      </a:r>
                      <a:r>
                        <a:rPr kumimoji="0" lang="en-US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cái</a:t>
                      </a:r>
                      <a:endParaRPr kumimoji="0" lang="en-US" sz="20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vi-VN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Một số âm đơn giản</a:t>
                      </a:r>
                      <a:r>
                        <a:rPr kumimoji="0" lang="en-US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vi-VN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ở vị trí bắt đầu và kết</a:t>
                      </a:r>
                      <a:r>
                        <a:rPr kumimoji="0" lang="en-US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thúc</a:t>
                      </a:r>
                      <a:r>
                        <a:rPr kumimoji="0" lang="en-US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của</a:t>
                      </a:r>
                      <a:r>
                        <a:rPr kumimoji="0" lang="en-US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từ</a:t>
                      </a:r>
                      <a:r>
                        <a:rPr kumimoji="0" lang="en-US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r>
                        <a:rPr kumimoji="0" lang="en-US" sz="2000" b="1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Từ</a:t>
                      </a:r>
                      <a:r>
                        <a:rPr kumimoji="0" lang="en-US" sz="20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1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vựng</a:t>
                      </a:r>
                      <a:endParaRPr kumimoji="0" lang="en-US" sz="2000" b="1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vi-VN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Số đếm từ 1 - 20</a:t>
                      </a:r>
                    </a:p>
                    <a:p>
                      <a:r>
                        <a:rPr kumimoji="0" lang="en-US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</a:t>
                      </a:r>
                      <a:r>
                        <a:rPr kumimoji="0" lang="en-US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Thêm</a:t>
                      </a:r>
                      <a:r>
                        <a:rPr kumimoji="0" lang="en-US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khoảng</a:t>
                      </a:r>
                      <a:r>
                        <a:rPr kumimoji="0" lang="en-US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35-70 </a:t>
                      </a:r>
                      <a:r>
                        <a:rPr kumimoji="0" lang="vi-VN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từ vựng; ưu tiên danh</a:t>
                      </a:r>
                      <a:r>
                        <a:rPr kumimoji="0" lang="en-US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vi-VN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từ, động từ và tính từ.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kumimoji="0" lang="en-US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Ngày</a:t>
                      </a:r>
                      <a:r>
                        <a:rPr kumimoji="0" lang="en-US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trong</a:t>
                      </a:r>
                      <a:r>
                        <a:rPr kumimoji="0" lang="en-US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tuần</a:t>
                      </a:r>
                      <a:endParaRPr kumimoji="0" lang="en-US" sz="20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vi-VN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Hoạt động trong</a:t>
                      </a:r>
                    </a:p>
                    <a:p>
                      <a:r>
                        <a:rPr kumimoji="0" lang="en-US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lớp</a:t>
                      </a:r>
                      <a:endParaRPr kumimoji="0" lang="en-US" sz="20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en-US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</a:t>
                      </a:r>
                      <a:r>
                        <a:rPr kumimoji="0" lang="en-US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Cảm</a:t>
                      </a:r>
                      <a:r>
                        <a:rPr kumimoji="0" lang="en-US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xúc</a:t>
                      </a:r>
                      <a:endParaRPr kumimoji="0" lang="en-US" sz="20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vi-VN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Hoạt động ở sân</a:t>
                      </a:r>
                    </a:p>
                    <a:p>
                      <a:r>
                        <a:rPr kumimoji="0" lang="vi-VN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chơi</a:t>
                      </a:r>
                    </a:p>
                    <a:p>
                      <a:r>
                        <a:rPr kumimoji="0" lang="vi-VN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Hình cơ bản</a:t>
                      </a:r>
                    </a:p>
                    <a:p>
                      <a:r>
                        <a:rPr kumimoji="0" lang="vi-VN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Số đếm</a:t>
                      </a:r>
                    </a:p>
                    <a:p>
                      <a:r>
                        <a:rPr kumimoji="0" lang="en-US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</a:t>
                      </a:r>
                      <a:r>
                        <a:rPr kumimoji="0" lang="en-US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Quần</a:t>
                      </a:r>
                      <a:r>
                        <a:rPr kumimoji="0" lang="en-US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áo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kumimoji="0" lang="en-US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</a:t>
                      </a:r>
                      <a:r>
                        <a:rPr kumimoji="0" lang="en-US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Em</a:t>
                      </a:r>
                      <a:r>
                        <a:rPr kumimoji="0" lang="en-US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và</a:t>
                      </a:r>
                      <a:r>
                        <a:rPr kumimoji="0" lang="en-US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những</a:t>
                      </a:r>
                      <a:endParaRPr kumimoji="0" lang="en-US" sz="20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vi-VN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người bạn của em</a:t>
                      </a:r>
                    </a:p>
                    <a:p>
                      <a:r>
                        <a:rPr kumimoji="0" lang="vi-VN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Em và trường</a:t>
                      </a:r>
                    </a:p>
                    <a:p>
                      <a:r>
                        <a:rPr kumimoji="0" lang="en-US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học</a:t>
                      </a:r>
                      <a:r>
                        <a:rPr kumimoji="0" lang="en-US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của</a:t>
                      </a:r>
                      <a:r>
                        <a:rPr kumimoji="0" lang="en-US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em</a:t>
                      </a:r>
                      <a:endParaRPr kumimoji="0" lang="en-US" sz="20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vi-VN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Em và gia đình</a:t>
                      </a:r>
                    </a:p>
                    <a:p>
                      <a:r>
                        <a:rPr kumimoji="0" lang="en-US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của</a:t>
                      </a:r>
                      <a:r>
                        <a:rPr kumimoji="0" lang="en-US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em</a:t>
                      </a:r>
                      <a:endParaRPr kumimoji="0" lang="en-US" sz="20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en-US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</a:t>
                      </a:r>
                      <a:r>
                        <a:rPr kumimoji="0" lang="en-US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Em</a:t>
                      </a:r>
                      <a:r>
                        <a:rPr kumimoji="0" lang="en-US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và</a:t>
                      </a:r>
                      <a:r>
                        <a:rPr kumimoji="0" lang="en-US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thế</a:t>
                      </a:r>
                      <a:r>
                        <a:rPr kumimoji="0" lang="en-US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giới</a:t>
                      </a:r>
                      <a:endParaRPr kumimoji="0" lang="en-US" sz="20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en-US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quanh</a:t>
                      </a:r>
                      <a:r>
                        <a:rPr kumimoji="0" lang="en-US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em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Nói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Đọc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Viết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040" y="228600"/>
            <a:ext cx="8336160" cy="780696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PHƯƠNG PHÁP GIÁO DỤC</a:t>
            </a:r>
            <a:endParaRPr lang="en-US" sz="36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4187780183"/>
              </p:ext>
            </p:extLst>
          </p:nvPr>
        </p:nvGraphicFramePr>
        <p:xfrm>
          <a:off x="1066800" y="14478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040" y="228600"/>
            <a:ext cx="8336160" cy="780696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PHƯƠNG PHÁP GIÁO DỤC</a:t>
            </a:r>
            <a:endParaRPr lang="en-US" sz="36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295400"/>
            <a:ext cx="8001000" cy="5301952"/>
          </a:xfrm>
          <a:noFill/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GIÁO VIÊN</a:t>
            </a:r>
          </a:p>
          <a:p>
            <a:pPr algn="just">
              <a:buClrTx/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ổ chức và hướng dẫ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hoạt động dạy học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Tx/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hối hợp các phương pháp dạy học phù hợp với đối tượng học sinh và điều kiện dạy học cụ thể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512763" indent="280988" algn="just">
              <a:buClr>
                <a:schemeClr val="tx1"/>
              </a:buClr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ồi đáp phi ngôn 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ữ</a:t>
            </a:r>
          </a:p>
          <a:p>
            <a:pPr marL="512763" indent="280988" algn="just">
              <a:buClr>
                <a:schemeClr val="tx1"/>
              </a:buClr>
              <a:buFont typeface="Wingdings" pitchFamily="2" charset="2"/>
              <a:buChar char="ü"/>
            </a:pP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học tập trải nghiệm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2763" indent="280988" algn="just">
              <a:buClr>
                <a:schemeClr val="tx1"/>
              </a:buClr>
              <a:buFont typeface="Wingdings" pitchFamily="2" charset="2"/>
              <a:buChar char="ü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dựa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vụ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2763" indent="280988" algn="just">
              <a:buClr>
                <a:schemeClr val="tx1"/>
              </a:buClr>
              <a:buFont typeface="Wingdings" pitchFamily="2" charset="2"/>
              <a:buChar char="ü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dựa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án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chemeClr val="tx1"/>
              </a:buClr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</a:t>
            </a:r>
            <a:r>
              <a:rPr lang="vi-VN" dirty="0" smtClean="0"/>
              <a:t>hối hợp các tình huống, trò chơi hoặc bài hát kèm hành động, bài vè, sách truyện rất đơn giản</a:t>
            </a:r>
            <a:r>
              <a:rPr lang="en-US" dirty="0" smtClean="0"/>
              <a:t>.</a:t>
            </a:r>
          </a:p>
          <a:p>
            <a:pPr algn="just">
              <a:buClr>
                <a:schemeClr val="tx1"/>
              </a:buClr>
              <a:buFont typeface="Wingdings" pitchFamily="2" charset="2"/>
              <a:buChar char="v"/>
            </a:pPr>
            <a:r>
              <a:rPr lang="en-US" dirty="0" smtClean="0"/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nghệ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phong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phú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040" y="228600"/>
            <a:ext cx="8336160" cy="780696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PHƯƠNG PHÁP GIÁO DỤC</a:t>
            </a:r>
            <a:endParaRPr lang="en-US" sz="36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295400"/>
            <a:ext cx="8001000" cy="5301952"/>
          </a:xfrm>
          <a:noFill/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HỌC SINH</a:t>
            </a:r>
          </a:p>
          <a:p>
            <a:pPr marL="3175" indent="401638" algn="just">
              <a:buClrTx/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vi-VN" dirty="0" smtClean="0"/>
              <a:t>ọc thông qua trò chơi, bài hát, bài vè, kể chuyện, học để trải nghiệm ngôn ngữ</a:t>
            </a:r>
            <a:r>
              <a:rPr lang="en-US" dirty="0" smtClean="0"/>
              <a:t>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3175" indent="401638" algn="just">
              <a:buClrTx/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ình thành năng lực giao tiếp thông qua việc tham gia các hoạt động học phong phú, học mà chơi dưới các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hình thức tương tác cá nhân, theo cặp, theo nhóm và cả lớp, tương tác giữa học sinh với giáo viên, giữa học sinh với học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sinh và giữa học sinh với học liệu (bao gồm cả học liệu điện tử).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3175" indent="401638" algn="just">
              <a:buClrTx/>
              <a:buFont typeface="Wingdings" pitchFamily="2" charset="2"/>
              <a:buChar char="v"/>
            </a:pP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Học sinh được tiếp cận với các ứng dụng công nghệ tiên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phong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phú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040" y="228600"/>
            <a:ext cx="8336160" cy="780696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THỜI LƯỢNG</a:t>
            </a:r>
            <a:endParaRPr lang="en-US" sz="36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8001000" cy="5301952"/>
          </a:xfrm>
          <a:noFill/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 algn="ctr">
              <a:buNone/>
            </a:pPr>
            <a:r>
              <a:rPr lang="vi-VN" sz="3200" dirty="0" smtClean="0"/>
              <a:t>Chương trình được thiết kế và phân bổ cho 140 tiết học trong 4 học kì (2 kì của lớp 1 và 2 kì của lớp 2) </a:t>
            </a:r>
            <a:endParaRPr lang="en-US" sz="3200" dirty="0" smtClean="0"/>
          </a:p>
          <a:p>
            <a:pPr algn="ctr">
              <a:buNone/>
            </a:pPr>
            <a:r>
              <a:rPr lang="vi-VN" sz="3200" dirty="0" smtClean="0"/>
              <a:t>thời lượng 2 tiết/ tuần.</a:t>
            </a:r>
            <a:endParaRPr lang="en-US" sz="3200" dirty="0" smtClean="0"/>
          </a:p>
          <a:p>
            <a:pPr algn="ctr">
              <a:buNone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1676400" y="2819400"/>
            <a:ext cx="7620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M:\BAN BT KHXH\MINH HIEU\phong 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8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4"/>
          <p:cNvSpPr>
            <a:spLocks noChangeArrowheads="1"/>
          </p:cNvSpPr>
          <p:nvPr/>
        </p:nvSpPr>
        <p:spPr bwMode="auto">
          <a:xfrm>
            <a:off x="685800" y="457200"/>
            <a:ext cx="8305800" cy="66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ỦY BAN NHÂN DÂN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QUẬN GÒ VẤP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</a:pP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PHÒNG GIÁO 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DỤC VÀ ĐÀO TẠO</a:t>
            </a:r>
            <a:r>
              <a:rPr lang="en-US" sz="1600" b="1" dirty="0">
                <a:cs typeface="Arial" charset="0"/>
              </a:rPr>
              <a:t>	</a:t>
            </a:r>
            <a:endParaRPr lang="en-US" sz="1600" b="1" dirty="0">
              <a:latin typeface="Calibri" pitchFamily="34" charset="0"/>
            </a:endParaRPr>
          </a:p>
        </p:txBody>
      </p:sp>
      <p:pic>
        <p:nvPicPr>
          <p:cNvPr id="205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343400" y="404664"/>
            <a:ext cx="879376" cy="879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6" name="Rectangle 9"/>
          <p:cNvSpPr>
            <a:spLocks noChangeArrowheads="1"/>
          </p:cNvSpPr>
          <p:nvPr/>
        </p:nvSpPr>
        <p:spPr bwMode="auto">
          <a:xfrm>
            <a:off x="251520" y="1700808"/>
            <a:ext cx="8604448" cy="4324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NỘI DUNG TRIỂN KHAI CHƯƠNG TRÌNH GIÁO DỤC PHỔ THÔNG 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MÔN TIẾNG ANH </a:t>
            </a:r>
          </a:p>
          <a:p>
            <a:pPr algn="ctr"/>
            <a:r>
              <a:rPr lang="en-US" sz="48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Lớp</a:t>
            </a:r>
            <a:r>
              <a:rPr lang="en-US" sz="4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3, 4, 5</a:t>
            </a:r>
          </a:p>
          <a:p>
            <a:pPr algn="ctr"/>
            <a:endParaRPr lang="en-US" sz="4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600"/>
              </a:spcBef>
            </a:pPr>
            <a:endParaRPr lang="en-US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600"/>
              </a:spcBef>
            </a:pPr>
            <a:endParaRPr lang="en-US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600"/>
              </a:spcBef>
            </a:pPr>
            <a:r>
              <a:rPr lang="en-US" sz="24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Gò</a:t>
            </a:r>
            <a:r>
              <a:rPr lang="en-US" sz="24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Vấp</a:t>
            </a:r>
            <a:r>
              <a:rPr lang="en-US" sz="24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4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08 </a:t>
            </a:r>
            <a:r>
              <a:rPr lang="en-US" sz="24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4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467600" cy="639762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ĐẶC ĐIỂM MÔN HỌC</a:t>
            </a:r>
            <a:endParaRPr lang="en-US" sz="3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quarter" idx="1"/>
          </p:nvPr>
        </p:nvGraphicFramePr>
        <p:xfrm>
          <a:off x="990600" y="1219200"/>
          <a:ext cx="7467600" cy="5102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QUAN ĐIỂM XÂY DỰNG CHƯƠNG TRÌNH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5178552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uân thủ các quy định được nêu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CTGDPT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n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ăng lực giao tiếp là mục tiêu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ưu tiên phát triển hai kỹ năng nghe và nói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ệ thống chủ điểm, chủ đề có liên quan chặt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chẽ với nhau, có ý nghĩa và phù hợp với môi trường học tập, sinh hoạt của học sinh, phù hợp với việc phát triển năng l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ấy hoạt động học của học sinh làm trung tâm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ảm bảo tính liên thông và tiếp nối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ảm bảo tính linh hoạt, mềm dẻo và tính mở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864096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MỤC TIÊU CẤP TIỂU HỌC</a:t>
            </a:r>
            <a:endParaRPr lang="en-US" sz="36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305800" cy="5181600"/>
          </a:xfrm>
        </p:spPr>
        <p:txBody>
          <a:bodyPr>
            <a:noAutofit/>
          </a:bodyPr>
          <a:lstStyle/>
          <a:p>
            <a:r>
              <a:rPr lang="en-US" sz="3200" dirty="0" smtClean="0"/>
              <a:t> </a:t>
            </a:r>
            <a:r>
              <a:rPr lang="vi-VN" sz="3200" dirty="0" smtClean="0"/>
              <a:t>Giao tiếp đơn giản bằng tiếng Anh thông qua bốn kỹ năng nghe, nói, đọc, viết, trong đó nhấn mạnh hai kỹ năng nghe</a:t>
            </a:r>
            <a:r>
              <a:rPr lang="en-US" sz="3200" dirty="0" smtClean="0"/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200" dirty="0" smtClean="0"/>
              <a:t> </a:t>
            </a:r>
            <a:r>
              <a:rPr lang="vi-VN" sz="3200" dirty="0" smtClean="0"/>
              <a:t>Có kiến thức cơ bản và tối thiểu về tiếng Anh bao gồm ngữ âm, từ vựng, ngữ pháp; thông qua tiếng Anh có những hiểu</a:t>
            </a:r>
            <a:r>
              <a:rPr lang="en-US" sz="3200" dirty="0" smtClean="0"/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vi-VN" sz="3200" dirty="0" smtClean="0"/>
              <a:t>iết ban đầu về đất nước, con người và nền văn hoá của các quốc gia nói tiếng Anh và của các quốc gia khác trên thế giới.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864096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MỤC TIÊU CẤP TIỂU HỌC</a:t>
            </a:r>
            <a:endParaRPr lang="en-US" sz="36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305800" cy="5181600"/>
          </a:xfrm>
        </p:spPr>
        <p:txBody>
          <a:bodyPr>
            <a:noAutofit/>
          </a:bodyPr>
          <a:lstStyle/>
          <a:p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Có thái độ tích cực đối với việc học tiếng Anh; biết tự hào, yêu quý và trân trọng nền văn hoá và ngôn ngữ của dân tộc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Hình thành cách học tiếng Anh hiệu quả, tạo cơ sở cho việc học các ngoại ngữ khác trong tương lai.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M:\BAN BT KHXH\MINH HIEU\phong 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8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4"/>
          <p:cNvSpPr>
            <a:spLocks noChangeArrowheads="1"/>
          </p:cNvSpPr>
          <p:nvPr/>
        </p:nvSpPr>
        <p:spPr bwMode="auto">
          <a:xfrm>
            <a:off x="685800" y="457200"/>
            <a:ext cx="8305800" cy="66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ỦY BAN NHÂN DÂN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QUẬN GÒ VẤP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</a:pP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PHÒNG GIÁO 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DỤC VÀ ĐÀO TẠO</a:t>
            </a:r>
            <a:r>
              <a:rPr lang="en-US" sz="1600" b="1" dirty="0">
                <a:cs typeface="Arial" charset="0"/>
              </a:rPr>
              <a:t>	</a:t>
            </a:r>
            <a:endParaRPr lang="en-US" sz="1600" b="1" dirty="0">
              <a:latin typeface="Calibri" pitchFamily="34" charset="0"/>
            </a:endParaRPr>
          </a:p>
        </p:txBody>
      </p:sp>
      <p:pic>
        <p:nvPicPr>
          <p:cNvPr id="205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343400" y="404664"/>
            <a:ext cx="879376" cy="879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6" name="Rectangle 9"/>
          <p:cNvSpPr>
            <a:spLocks noChangeArrowheads="1"/>
          </p:cNvSpPr>
          <p:nvPr/>
        </p:nvSpPr>
        <p:spPr bwMode="auto">
          <a:xfrm>
            <a:off x="251520" y="1700808"/>
            <a:ext cx="8604448" cy="4324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NỘI DUNG TRIỂN KHAI CHƯƠNG TRÌNH GIÁO DỤC PHỔ THÔNG 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LÀM QUEN TIẾNG ANH </a:t>
            </a:r>
          </a:p>
          <a:p>
            <a:pPr algn="ctr"/>
            <a:r>
              <a:rPr lang="en-US" sz="48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lớp</a:t>
            </a:r>
            <a:r>
              <a:rPr lang="en-US" sz="4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lang="en-US" sz="48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4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lớp</a:t>
            </a:r>
            <a:r>
              <a:rPr lang="en-US" sz="4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</a:p>
          <a:p>
            <a:pPr algn="ctr"/>
            <a:endParaRPr lang="en-US" sz="4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600"/>
              </a:spcBef>
            </a:pPr>
            <a:endParaRPr lang="en-US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600"/>
              </a:spcBef>
            </a:pPr>
            <a:endParaRPr lang="en-US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600"/>
              </a:spcBef>
            </a:pPr>
            <a:r>
              <a:rPr lang="en-US" sz="24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Gò</a:t>
            </a:r>
            <a:r>
              <a:rPr lang="en-US" sz="24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Vấp</a:t>
            </a:r>
            <a:r>
              <a:rPr lang="en-US" sz="24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4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08 </a:t>
            </a:r>
            <a:r>
              <a:rPr lang="en-US" sz="24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4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864096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YÊU CẦU CẦN ĐẠT</a:t>
            </a:r>
            <a:endParaRPr lang="en-US" sz="36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8305800" cy="5334000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rình độ tiếng Anh Bậc 1 của </a:t>
            </a:r>
            <a:r>
              <a:rPr lang="vi-VN" sz="2800" i="1" dirty="0" smtClean="0">
                <a:latin typeface="Times New Roman" pitchFamily="18" charset="0"/>
                <a:cs typeface="Times New Roman" pitchFamily="18" charset="0"/>
              </a:rPr>
              <a:t>Khung năng lực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i="1" dirty="0" smtClean="0">
                <a:latin typeface="Times New Roman" pitchFamily="18" charset="0"/>
                <a:cs typeface="Times New Roman" pitchFamily="18" charset="0"/>
              </a:rPr>
              <a:t>ngoại ngữ 6 bậc dùng cho Việt Nam. </a:t>
            </a:r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Cụ thể là: “Có thể hiểu, sử dụng các cấu trúc quen thuộc thường nhật; các từ ngữ cơ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bản đáp ứng nhu cầu giao tiếp cụ thể. Có thể tự giới thiệu bản thân và người khác; có thể trả lời những thông tin về bản thân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như nơi sinh sống, người thân/bạn bè, … Có thể giao tiếp đơn giản nếu người đối thoại nói chậm, rõ ràng và sẵn sàng hợp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tác giúp đỡ”.</a:t>
            </a:r>
          </a:p>
          <a:p>
            <a:pPr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864096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YÊU CẦU CẦN ĐẠT</a:t>
            </a:r>
            <a:endParaRPr lang="en-US" sz="36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8305800" cy="5334000"/>
          </a:xfrm>
        </p:spPr>
        <p:txBody>
          <a:bodyPr>
            <a:noAutofit/>
          </a:bodyPr>
          <a:lstStyle/>
          <a:p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Thông qua môn Tiếng Anh, học sinh có những hiểu biết ban đầu về đất nước, con người và nền văn hoá của một 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nước nói tiếng Anh và của các quốc gia khác trên thế giới; có thái độ tích cực đối với việc học tiếng Anh; biết tự hào, yêu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quý và trân trọng ngôn ngữ và nền văn hoá của dân tộc mình; phát triển các phẩm chất như yêu thương, tôn trọng bản thân,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bạn bè, gia đình, môi trường, chăm chỉ và trung thực.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640960" cy="780696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CHỦ ĐIỂM, CHỦ ĐỀ</a:t>
            </a:r>
            <a:endParaRPr lang="en-US" sz="36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250825" y="1295400"/>
          <a:ext cx="8435976" cy="54099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798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21798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91814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CHỦ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ĐIỂM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CHỦ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ĐỀ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661410">
                <a:tc>
                  <a:txBody>
                    <a:bodyPr/>
                    <a:lstStyle/>
                    <a:p>
                      <a:r>
                        <a:rPr kumimoji="0" lang="pt-BR" sz="28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Em và những người bạn của em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</a:t>
                      </a:r>
                      <a:r>
                        <a:rPr kumimoji="0" lang="en-US" sz="18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Bản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thân</a:t>
                      </a:r>
                      <a:endParaRPr kumimoji="0" lang="en-US" sz="18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vi-VN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Những người bạn của em</a:t>
                      </a:r>
                    </a:p>
                    <a:p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</a:t>
                      </a:r>
                      <a:r>
                        <a:rPr kumimoji="0" lang="en-US" sz="18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Những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việc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có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thể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làm</a:t>
                      </a:r>
                      <a:endParaRPr kumimoji="0" lang="en-US" sz="18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vi-VN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Hoạt động hằng ngày</a:t>
                      </a:r>
                    </a:p>
                    <a:p>
                      <a:r>
                        <a:rPr kumimoji="0" lang="vi-VN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Hoạt động tương lai</a:t>
                      </a:r>
                    </a:p>
                    <a:p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</a:t>
                      </a:r>
                      <a:r>
                        <a:rPr kumimoji="0" lang="en-US" sz="18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Thói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quen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18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sở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thích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918148">
                <a:tc>
                  <a:txBody>
                    <a:bodyPr/>
                    <a:lstStyle/>
                    <a:p>
                      <a:r>
                        <a:rPr kumimoji="0" lang="pt-BR" sz="28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Em và trường học của em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918148">
                <a:tc>
                  <a:txBody>
                    <a:bodyPr/>
                    <a:lstStyle/>
                    <a:p>
                      <a:r>
                        <a:rPr kumimoji="0" lang="pt-BR" sz="28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Em và gia đình em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918148">
                <a:tc>
                  <a:txBody>
                    <a:bodyPr/>
                    <a:lstStyle/>
                    <a:p>
                      <a:r>
                        <a:rPr kumimoji="0" lang="pt-BR" sz="28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Em và thế giới quanh em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040" y="228600"/>
            <a:ext cx="8640960" cy="780696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NĂNG LỰC </a:t>
            </a:r>
            <a:r>
              <a:rPr lang="en-US" sz="3600" b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GIAO TIẾP</a:t>
            </a:r>
            <a:endParaRPr lang="en-US" sz="36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2333015790"/>
              </p:ext>
            </p:extLst>
          </p:nvPr>
        </p:nvGraphicFramePr>
        <p:xfrm>
          <a:off x="228600" y="1143000"/>
          <a:ext cx="8664575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040" y="228600"/>
            <a:ext cx="8640960" cy="780696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KIẾN THỨC NGÔN NGỮ</a:t>
            </a:r>
            <a:endParaRPr lang="en-US" sz="36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1254064595"/>
              </p:ext>
            </p:extLst>
          </p:nvPr>
        </p:nvGraphicFramePr>
        <p:xfrm>
          <a:off x="250825" y="1295400"/>
          <a:ext cx="8642350" cy="5302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040" y="228600"/>
            <a:ext cx="8640960" cy="780696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NỘI DUNG CỤ THỂ</a:t>
            </a:r>
            <a:endParaRPr lang="en-US" sz="36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1221211188"/>
              </p:ext>
            </p:extLst>
          </p:nvPr>
        </p:nvGraphicFramePr>
        <p:xfrm>
          <a:off x="250825" y="1295400"/>
          <a:ext cx="8642352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58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6058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6058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6058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838200">
                <a:tc>
                  <a:txBody>
                    <a:bodyPr/>
                    <a:lstStyle/>
                    <a:p>
                      <a:pPr algn="ctr"/>
                      <a:r>
                        <a:rPr kumimoji="0" lang="vi-VN" sz="28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Kĩ năng giao tiếp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800" b="1" kern="1200" baseline="0" dirty="0" err="1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Kiến</a:t>
                      </a:r>
                      <a:r>
                        <a:rPr kumimoji="0" lang="en-US" sz="28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kern="1200" baseline="0" dirty="0" err="1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thức</a:t>
                      </a:r>
                      <a:r>
                        <a:rPr kumimoji="0" lang="en-US" sz="28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kern="1200" baseline="0" dirty="0" err="1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ngôn</a:t>
                      </a:r>
                      <a:r>
                        <a:rPr kumimoji="0" lang="en-US" sz="28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kern="1200" baseline="0" dirty="0" err="1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ngữ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vi-VN" sz="28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Chủ đề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vi-VN" sz="28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Chủ điểm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Nghe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kumimoji="0" lang="en-US" sz="2000" b="1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Ngữ</a:t>
                      </a:r>
                      <a:r>
                        <a:rPr kumimoji="0" lang="en-US" sz="20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1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âm</a:t>
                      </a:r>
                      <a:endParaRPr kumimoji="0" lang="en-US" sz="2000" b="1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en-US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</a:t>
                      </a:r>
                      <a:r>
                        <a:rPr kumimoji="0" lang="en-US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Nguyên</a:t>
                      </a:r>
                      <a:r>
                        <a:rPr kumimoji="0" lang="en-US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âm</a:t>
                      </a:r>
                      <a:r>
                        <a:rPr kumimoji="0" lang="en-US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đơn</a:t>
                      </a:r>
                      <a:r>
                        <a:rPr kumimoji="0" lang="en-US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 </a:t>
                      </a:r>
                      <a:r>
                        <a:rPr kumimoji="0" lang="en-US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đôi</a:t>
                      </a:r>
                      <a:r>
                        <a:rPr kumimoji="0" lang="en-US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 </a:t>
                      </a:r>
                      <a:r>
                        <a:rPr kumimoji="0" lang="en-US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phụ</a:t>
                      </a:r>
                      <a:r>
                        <a:rPr kumimoji="0" lang="en-US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âm</a:t>
                      </a:r>
                      <a:r>
                        <a:rPr kumimoji="0" lang="en-US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 </a:t>
                      </a:r>
                      <a:r>
                        <a:rPr kumimoji="0" lang="en-US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tổ</a:t>
                      </a:r>
                      <a:r>
                        <a:rPr kumimoji="0" lang="en-US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hợp</a:t>
                      </a:r>
                      <a:r>
                        <a:rPr kumimoji="0" lang="en-US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phụ</a:t>
                      </a:r>
                      <a:r>
                        <a:rPr kumimoji="0" lang="en-US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âm</a:t>
                      </a:r>
                      <a:endParaRPr kumimoji="0" lang="en-US" sz="20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kumimoji="0" lang="en-US" sz="2000" b="1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Từ</a:t>
                      </a:r>
                      <a:r>
                        <a:rPr kumimoji="0" lang="en-US" sz="20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1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vựng</a:t>
                      </a:r>
                      <a:endParaRPr kumimoji="0" lang="en-US" sz="2000" b="1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kumimoji="0" lang="en-US" sz="2000" b="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Liên</a:t>
                      </a:r>
                      <a:r>
                        <a:rPr kumimoji="0" lang="en-US" sz="2000" b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quan</a:t>
                      </a:r>
                      <a:r>
                        <a:rPr kumimoji="0" lang="en-US" sz="2000" b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đến</a:t>
                      </a:r>
                      <a:r>
                        <a:rPr kumimoji="0" lang="en-US" sz="2000" b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chủ</a:t>
                      </a:r>
                      <a:r>
                        <a:rPr kumimoji="0" lang="en-US" sz="2000" b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điểm</a:t>
                      </a:r>
                      <a:r>
                        <a:rPr kumimoji="0" lang="en-US" sz="2000" b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</a:t>
                      </a:r>
                      <a:r>
                        <a:rPr kumimoji="0" lang="en-US" sz="2000" b="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chủ</a:t>
                      </a:r>
                      <a:r>
                        <a:rPr kumimoji="0" lang="en-US" sz="2000" b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đề</a:t>
                      </a:r>
                      <a:endParaRPr kumimoji="0" lang="en-US" sz="2000" b="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kumimoji="0" lang="en-US" sz="2000" b="1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Ngữ</a:t>
                      </a:r>
                      <a:r>
                        <a:rPr kumimoji="0" lang="en-US" sz="20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1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pháp</a:t>
                      </a:r>
                      <a:endParaRPr kumimoji="0" lang="en-US" sz="2000" b="1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kumimoji="0" lang="en-US" sz="2000" b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</a:t>
                      </a:r>
                      <a:r>
                        <a:rPr kumimoji="0" lang="en-US" sz="2000" b="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Hiện</a:t>
                      </a:r>
                      <a:r>
                        <a:rPr kumimoji="0" lang="en-US" sz="2000" b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tại</a:t>
                      </a:r>
                      <a:r>
                        <a:rPr kumimoji="0" lang="en-US" sz="2000" b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đơn</a:t>
                      </a:r>
                      <a:endParaRPr kumimoji="0" lang="en-US" sz="2000" b="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342900" indent="-342900">
                        <a:buFontTx/>
                        <a:buChar char="-"/>
                      </a:pPr>
                      <a:r>
                        <a:rPr kumimoji="0" lang="en-US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Bản</a:t>
                      </a:r>
                      <a:r>
                        <a:rPr kumimoji="0" lang="en-US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thân</a:t>
                      </a:r>
                      <a:endParaRPr kumimoji="0" lang="en-US" sz="20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kumimoji="0" lang="en-US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Những</a:t>
                      </a:r>
                      <a:r>
                        <a:rPr kumimoji="0" lang="en-US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người</a:t>
                      </a:r>
                      <a:r>
                        <a:rPr kumimoji="0" lang="en-US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bạn</a:t>
                      </a:r>
                      <a:r>
                        <a:rPr kumimoji="0" lang="en-US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của</a:t>
                      </a:r>
                      <a:r>
                        <a:rPr kumimoji="0" lang="en-US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em</a:t>
                      </a:r>
                      <a:endParaRPr kumimoji="0" lang="en-US" sz="20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kumimoji="0" lang="en-US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Sở</a:t>
                      </a:r>
                      <a:r>
                        <a:rPr kumimoji="0" lang="en-US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thích</a:t>
                      </a:r>
                      <a:endParaRPr kumimoji="0" lang="en-US" sz="20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kumimoji="0" lang="en-US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Trường</a:t>
                      </a:r>
                      <a:r>
                        <a:rPr kumimoji="0" lang="en-US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học</a:t>
                      </a:r>
                      <a:r>
                        <a:rPr kumimoji="0" lang="en-US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/ </a:t>
                      </a:r>
                      <a:r>
                        <a:rPr kumimoji="0" lang="en-US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lớp</a:t>
                      </a:r>
                      <a:r>
                        <a:rPr kumimoji="0" lang="en-US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học</a:t>
                      </a:r>
                      <a:r>
                        <a:rPr kumimoji="0" lang="en-US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của</a:t>
                      </a:r>
                      <a:r>
                        <a:rPr kumimoji="0" lang="en-US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em</a:t>
                      </a:r>
                      <a:r>
                        <a:rPr kumimoji="0" lang="en-US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kumimoji="0" lang="en-US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</a:t>
                      </a:r>
                      <a:r>
                        <a:rPr kumimoji="0" lang="en-US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Em</a:t>
                      </a:r>
                      <a:r>
                        <a:rPr kumimoji="0" lang="en-US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và</a:t>
                      </a:r>
                      <a:r>
                        <a:rPr kumimoji="0" lang="en-US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những</a:t>
                      </a:r>
                      <a:endParaRPr kumimoji="0" lang="en-US" sz="20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vi-VN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người bạn của em</a:t>
                      </a:r>
                    </a:p>
                    <a:p>
                      <a:r>
                        <a:rPr kumimoji="0" lang="vi-VN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Em và trường</a:t>
                      </a:r>
                    </a:p>
                    <a:p>
                      <a:r>
                        <a:rPr kumimoji="0" lang="en-US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học</a:t>
                      </a:r>
                      <a:r>
                        <a:rPr kumimoji="0" lang="en-US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của</a:t>
                      </a:r>
                      <a:r>
                        <a:rPr kumimoji="0" lang="en-US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em</a:t>
                      </a:r>
                      <a:endParaRPr kumimoji="0" lang="en-US" sz="20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vi-VN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Em và gia đình</a:t>
                      </a:r>
                    </a:p>
                    <a:p>
                      <a:r>
                        <a:rPr kumimoji="0" lang="en-US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của</a:t>
                      </a:r>
                      <a:r>
                        <a:rPr kumimoji="0" lang="en-US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em</a:t>
                      </a:r>
                      <a:endParaRPr kumimoji="0" lang="en-US" sz="20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en-US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</a:t>
                      </a:r>
                      <a:r>
                        <a:rPr kumimoji="0" lang="en-US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Em</a:t>
                      </a:r>
                      <a:r>
                        <a:rPr kumimoji="0" lang="en-US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và</a:t>
                      </a:r>
                      <a:r>
                        <a:rPr kumimoji="0" lang="en-US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thế</a:t>
                      </a:r>
                      <a:r>
                        <a:rPr kumimoji="0" lang="en-US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giới</a:t>
                      </a:r>
                      <a:endParaRPr kumimoji="0" lang="en-US" sz="20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en-US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quanh</a:t>
                      </a:r>
                      <a:r>
                        <a:rPr kumimoji="0" lang="en-US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em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Nói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Đọc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Viết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040" y="228600"/>
            <a:ext cx="8336160" cy="780696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PHƯƠNG PHÁP GIÁO DỤC</a:t>
            </a:r>
            <a:endParaRPr lang="en-US" sz="36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848600" cy="4873752"/>
          </a:xfrm>
        </p:spPr>
        <p:txBody>
          <a:bodyPr>
            <a:normAutofit/>
          </a:bodyPr>
          <a:lstStyle/>
          <a:p>
            <a:r>
              <a:rPr lang="en-US" sz="4000" dirty="0" smtClean="0"/>
              <a:t> </a:t>
            </a:r>
            <a:r>
              <a:rPr lang="en-US" sz="4000" dirty="0" err="1" smtClean="0"/>
              <a:t>Đường</a:t>
            </a:r>
            <a:r>
              <a:rPr lang="en-US" sz="4000" dirty="0" smtClean="0"/>
              <a:t> </a:t>
            </a:r>
            <a:r>
              <a:rPr lang="en-US" sz="4000" dirty="0" err="1" smtClean="0"/>
              <a:t>hướng</a:t>
            </a:r>
            <a:r>
              <a:rPr lang="en-US" sz="4000" dirty="0" smtClean="0"/>
              <a:t> </a:t>
            </a:r>
            <a:r>
              <a:rPr lang="en-US" sz="4000" dirty="0" err="1" smtClean="0"/>
              <a:t>giao</a:t>
            </a:r>
            <a:r>
              <a:rPr lang="en-US" sz="4000" dirty="0" smtClean="0"/>
              <a:t> </a:t>
            </a:r>
            <a:r>
              <a:rPr lang="en-US" sz="4000" dirty="0" err="1" smtClean="0"/>
              <a:t>tiếp</a:t>
            </a:r>
            <a:endParaRPr lang="en-US" sz="4000" dirty="0" smtClean="0"/>
          </a:p>
          <a:p>
            <a:r>
              <a:rPr lang="en-US" sz="4000" dirty="0" smtClean="0"/>
              <a:t> </a:t>
            </a:r>
            <a:r>
              <a:rPr lang="en-US" sz="4000" dirty="0" err="1" smtClean="0"/>
              <a:t>Lấy</a:t>
            </a:r>
            <a:r>
              <a:rPr lang="en-US" sz="4000" dirty="0" smtClean="0"/>
              <a:t> </a:t>
            </a:r>
            <a:r>
              <a:rPr lang="en-US" sz="4000" dirty="0" err="1" smtClean="0"/>
              <a:t>người</a:t>
            </a:r>
            <a:r>
              <a:rPr lang="en-US" sz="4000" dirty="0" smtClean="0"/>
              <a:t> </a:t>
            </a:r>
            <a:r>
              <a:rPr lang="en-US" sz="4000" dirty="0" err="1" smtClean="0"/>
              <a:t>học</a:t>
            </a:r>
            <a:r>
              <a:rPr lang="en-US" sz="4000" dirty="0" smtClean="0"/>
              <a:t> </a:t>
            </a:r>
            <a:r>
              <a:rPr lang="en-US" sz="4000" dirty="0" err="1" smtClean="0"/>
              <a:t>làm</a:t>
            </a:r>
            <a:r>
              <a:rPr lang="en-US" sz="4000" dirty="0" smtClean="0"/>
              <a:t> </a:t>
            </a:r>
            <a:r>
              <a:rPr lang="en-US" sz="4000" dirty="0" err="1" smtClean="0"/>
              <a:t>trung</a:t>
            </a:r>
            <a:r>
              <a:rPr lang="en-US" sz="4000" dirty="0" smtClean="0"/>
              <a:t> </a:t>
            </a:r>
            <a:r>
              <a:rPr lang="en-US" sz="4000" dirty="0" err="1" smtClean="0"/>
              <a:t>tâm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040" y="228600"/>
            <a:ext cx="8336160" cy="780696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PHƯƠNG PHÁP GIÁO DỤC</a:t>
            </a:r>
            <a:endParaRPr lang="en-US" sz="36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3596844542"/>
              </p:ext>
            </p:extLst>
          </p:nvPr>
        </p:nvGraphicFramePr>
        <p:xfrm>
          <a:off x="457200" y="16002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040" y="228600"/>
            <a:ext cx="8336160" cy="780696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PHƯƠNG PHÁP GIÁO DỤC</a:t>
            </a:r>
            <a:endParaRPr lang="en-US" sz="36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09600" y="1295400"/>
          <a:ext cx="8001000" cy="5302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040" y="228600"/>
            <a:ext cx="8336160" cy="780696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PHƯƠNG PHÁP GIÁO DỤC</a:t>
            </a:r>
            <a:endParaRPr lang="en-US" sz="36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09600" y="1295400"/>
          <a:ext cx="8001000" cy="5302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467600" cy="639762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ĐẶC ĐIỂM MÔN HỌC</a:t>
            </a:r>
            <a:endParaRPr lang="en-US" sz="3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077200" cy="5254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040" y="228600"/>
            <a:ext cx="8336160" cy="780696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THỜI LƯỢNG</a:t>
            </a:r>
            <a:endParaRPr lang="en-US" sz="36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8001000" cy="5301952"/>
          </a:xfrm>
          <a:noFill/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 algn="ctr">
              <a:buNone/>
            </a:pPr>
            <a:r>
              <a:rPr lang="vi-VN" sz="3600" dirty="0" smtClean="0"/>
              <a:t>140 tiết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3600" dirty="0" smtClean="0"/>
          </a:p>
          <a:p>
            <a:pPr algn="ctr">
              <a:buNone/>
            </a:pPr>
            <a:r>
              <a:rPr lang="vi-VN" sz="3600" dirty="0" smtClean="0"/>
              <a:t>thời lượng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vi-VN" sz="3600" dirty="0" smtClean="0"/>
              <a:t> tiết/ tuần.</a:t>
            </a:r>
            <a:endParaRPr lang="en-US" sz="3600" dirty="0" smtClean="0"/>
          </a:p>
          <a:p>
            <a:pPr algn="ctr">
              <a:buNone/>
            </a:pP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thank-you-300x285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831809" y="227647"/>
            <a:ext cx="6016791" cy="5715953"/>
          </a:xfrm>
          <a:noFill/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864096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MỤC TIÊU CHUNG</a:t>
            </a:r>
            <a:endParaRPr lang="en-US" sz="36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305800" cy="472440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ước đầu có nhận thức đơn giản nhất về tiếng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h.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àm quen, khám phá và trải nghiệm để hình thành kĩ năng tiếng Anh theo các ngữ cảnh phù hợp với năng lực tư duy,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cảm xúc và tâm sinh lí của lứa tuổi, giúp các em tự tin khi bước vào học tiếng Anh lớp 3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ình thành cho các em niềm yêu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thích đối với môn học.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864096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MỤC TIÊU CỤ THỂ</a:t>
            </a:r>
            <a:endParaRPr lang="en-US" sz="36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305800" cy="5181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vi-VN" sz="2400" dirty="0" smtClean="0"/>
              <a:t>Hoàn thành Chương trình này, học sinh có thể:</a:t>
            </a:r>
          </a:p>
          <a:p>
            <a:pPr algn="just">
              <a:buNone/>
            </a:pPr>
            <a:r>
              <a:rPr lang="vi-VN" sz="2400" dirty="0" smtClean="0"/>
              <a:t>a) Nghe và nhận biết được tên các chữ cái trong bảng chữ cái tiếng Anh.</a:t>
            </a:r>
          </a:p>
          <a:p>
            <a:pPr algn="just">
              <a:buNone/>
            </a:pPr>
            <a:r>
              <a:rPr lang="vi-VN" sz="2400" dirty="0" smtClean="0"/>
              <a:t>b) Nghe và nhận biết một số âm cơ bản trong bảng chữ cái tiếng Anh.</a:t>
            </a:r>
          </a:p>
          <a:p>
            <a:pPr algn="just">
              <a:buNone/>
            </a:pPr>
            <a:r>
              <a:rPr lang="vi-VN" sz="2400" dirty="0" smtClean="0"/>
              <a:t>c) Nghe hiểu các số đếm trong phạm vi 20.</a:t>
            </a:r>
          </a:p>
          <a:p>
            <a:pPr algn="just">
              <a:buNone/>
            </a:pPr>
            <a:r>
              <a:rPr lang="vi-VN" sz="2400" dirty="0" smtClean="0"/>
              <a:t>d) Nghe hiểu được các từ và cụm từ gần gũi với hoạt động của học sinh trong ngữ cảnh.</a:t>
            </a:r>
          </a:p>
          <a:p>
            <a:pPr algn="just">
              <a:buNone/>
            </a:pPr>
            <a:r>
              <a:rPr lang="vi-VN" sz="2400" dirty="0" smtClean="0"/>
              <a:t>đ) Nghe hiểu và hồi đáp phi ngôn ngữ trong tình huống giao tiếp đơn giản, gần gũi với đời sống của học sinh lớp 1 và</a:t>
            </a:r>
            <a:r>
              <a:rPr lang="en-US" sz="2400" dirty="0" smtClean="0"/>
              <a:t> </a:t>
            </a:r>
            <a:r>
              <a:rPr lang="en-US" sz="2400" dirty="0" err="1" smtClean="0"/>
              <a:t>lớp</a:t>
            </a:r>
            <a:r>
              <a:rPr lang="en-US" sz="2400" dirty="0" smtClean="0"/>
              <a:t> 2.</a:t>
            </a:r>
          </a:p>
          <a:p>
            <a:pPr algn="just">
              <a:buNone/>
            </a:pPr>
            <a:r>
              <a:rPr lang="vi-VN" sz="2400" dirty="0" smtClean="0"/>
              <a:t>e) Nghe hiểu và thực hiện theo các hướng dẫn đơn giản trong lớp học bằng tiếng Anh.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864096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MỤC TIÊU CỤ THỂ</a:t>
            </a:r>
            <a:endParaRPr lang="en-US" sz="36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305800" cy="51816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vi-VN" sz="2400" dirty="0" smtClean="0"/>
              <a:t>g) Nghe hiểu và có phản hồi bằng tiếng Anh một cách đơn giản trong các tình huống hỏi đáp rất đơn giản, quen thuộc với</a:t>
            </a:r>
            <a:r>
              <a:rPr lang="en-US" sz="2400" dirty="0" smtClean="0"/>
              <a:t> </a:t>
            </a:r>
            <a:r>
              <a:rPr lang="vi-VN" sz="2400" dirty="0" smtClean="0"/>
              <a:t>người học.</a:t>
            </a:r>
          </a:p>
          <a:p>
            <a:pPr algn="just">
              <a:buNone/>
            </a:pPr>
            <a:r>
              <a:rPr lang="vi-VN" sz="2400" dirty="0" smtClean="0"/>
              <a:t>h) Trả lời các câu hỏi đơn giản quen thuộc gắn liền với trải nghiệm của học sinh, có thể ở cấp độ từ hoặc câu đơn giản.</a:t>
            </a:r>
          </a:p>
          <a:p>
            <a:pPr algn="just">
              <a:buNone/>
            </a:pPr>
            <a:r>
              <a:rPr lang="vi-VN" sz="2400" dirty="0" smtClean="0"/>
              <a:t>i) Bước đầu đưa ra một số chỉ dẫn quen thuộc khi tham gia vào các hoạt động đơn giản trên lớp.</a:t>
            </a:r>
            <a:endParaRPr lang="en-US" sz="2400" dirty="0" smtClean="0"/>
          </a:p>
          <a:p>
            <a:pPr algn="just">
              <a:buNone/>
            </a:pPr>
            <a:r>
              <a:rPr lang="vi-VN" sz="2400" dirty="0" smtClean="0"/>
              <a:t>k) Nhận biết và đọc thành lời các từ và một số cụm từ quen thuộc, đơn giản và cụ thể.</a:t>
            </a:r>
          </a:p>
          <a:p>
            <a:pPr algn="just">
              <a:buNone/>
            </a:pPr>
            <a:r>
              <a:rPr lang="vi-VN" sz="2400" dirty="0" smtClean="0"/>
              <a:t>l) Viết được một số từ rất đơn giản trong chủ đề quen thuộc.</a:t>
            </a:r>
          </a:p>
          <a:p>
            <a:pPr algn="just">
              <a:buNone/>
            </a:pPr>
            <a:r>
              <a:rPr lang="vi-VN" sz="2400" dirty="0" smtClean="0"/>
              <a:t>m) Bước đầu hình thành sự yêu thích đối với môn học.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640960" cy="780696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NỘI DUNG KHÁI QUÁT</a:t>
            </a:r>
            <a:endParaRPr lang="en-US" sz="36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295400"/>
            <a:ext cx="8640960" cy="530195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KIẾN THỨC NGÔN NGỮ:</a:t>
            </a:r>
          </a:p>
          <a:p>
            <a:pPr algn="just">
              <a:buNone/>
            </a:pP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vi-VN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Ngữ âm: 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Một số âm cơ bản (nguyên âm, phụ âm đứng đầu và cuối của từ), tên các chữ cái trong bảng chữ cái trong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chương trình học.</a:t>
            </a:r>
          </a:p>
          <a:p>
            <a:pPr algn="just">
              <a:buNone/>
            </a:pP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vi-VN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 vựng</a:t>
            </a:r>
            <a:r>
              <a:rPr lang="vi-V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 Từ và cụm từ đơn giản, chỉ các khái niệm, sự vật, hiện tượng cụ thể gắn với các tình huống và chủ đề quen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thuộc với cuộc sống các em. Số lượng từ cần làm quen khoảng 70-140 từ.</a:t>
            </a:r>
          </a:p>
          <a:p>
            <a:pPr algn="just">
              <a:buNone/>
            </a:pP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vi-VN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Cấu trúc</a:t>
            </a:r>
            <a:r>
              <a:rPr lang="vi-V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 Một số cấu trúc đơn giản hay sử dụng trong tình huống giao tiếp quen thuộc.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040" y="228600"/>
            <a:ext cx="8640960" cy="780696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NỘI DUNG KHÁI QUÁT</a:t>
            </a:r>
            <a:endParaRPr lang="en-US" sz="36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143000"/>
            <a:ext cx="8663880" cy="5454352"/>
          </a:xfrm>
        </p:spPr>
        <p:txBody>
          <a:bodyPr>
            <a:normAutofit fontScale="55000" lnSpcReduction="20000"/>
          </a:bodyPr>
          <a:lstStyle/>
          <a:p>
            <a:pPr algn="just">
              <a:buNone/>
            </a:pPr>
            <a:r>
              <a:rPr lang="en-US" sz="5100" b="1" dirty="0" smtClean="0">
                <a:latin typeface="Times New Roman" pitchFamily="18" charset="0"/>
                <a:cs typeface="Times New Roman" pitchFamily="18" charset="0"/>
              </a:rPr>
              <a:t>KỸ NĂNG NGÔN NGỮ:</a:t>
            </a:r>
          </a:p>
          <a:p>
            <a:pPr algn="just">
              <a:buNone/>
            </a:pPr>
            <a:r>
              <a:rPr lang="vi-VN" sz="4500" i="1" dirty="0" smtClean="0"/>
              <a:t>a</a:t>
            </a:r>
            <a:r>
              <a:rPr lang="vi-VN" sz="4500" i="1" dirty="0" smtClean="0">
                <a:cs typeface="Times New Roman" pitchFamily="18" charset="0"/>
              </a:rPr>
              <a:t>) </a:t>
            </a:r>
            <a:r>
              <a:rPr lang="vi-VN" sz="4500" u="sng" dirty="0" smtClean="0">
                <a:solidFill>
                  <a:srgbClr val="FF0000"/>
                </a:solidFill>
                <a:cs typeface="Times New Roman" pitchFamily="18" charset="0"/>
              </a:rPr>
              <a:t>Nghe:</a:t>
            </a:r>
            <a:r>
              <a:rPr lang="vi-VN" sz="4500" i="1" dirty="0" smtClean="0">
                <a:cs typeface="Times New Roman" pitchFamily="18" charset="0"/>
              </a:rPr>
              <a:t> </a:t>
            </a:r>
            <a:r>
              <a:rPr lang="vi-VN" sz="4500" dirty="0" smtClean="0">
                <a:latin typeface="Times New Roman" pitchFamily="18" charset="0"/>
                <a:cs typeface="Times New Roman" pitchFamily="18" charset="0"/>
              </a:rPr>
              <a:t>Nghe hiểu và hồi đáp phi ngôn ngữ hoặc câu trả lời đơn giản, có thể chỉ ở cấp độ từ, trong các hội thoại giao</a:t>
            </a:r>
            <a:r>
              <a:rPr lang="en-US" sz="4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4500" dirty="0" smtClean="0">
                <a:latin typeface="Times New Roman" pitchFamily="18" charset="0"/>
                <a:cs typeface="Times New Roman" pitchFamily="18" charset="0"/>
              </a:rPr>
              <a:t>tiếp đơn giản trong lớp học và trong các tình huống hoặc chủ đề đơn giản đã học. Nghe hiểu và thực hiện theo các chỉ dẫn đơn</a:t>
            </a:r>
            <a:r>
              <a:rPr lang="en-US" sz="4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4500" dirty="0" smtClean="0">
                <a:latin typeface="Times New Roman" pitchFamily="18" charset="0"/>
                <a:cs typeface="Times New Roman" pitchFamily="18" charset="0"/>
              </a:rPr>
              <a:t>giản bằng tiếng Anh trong lớp học. Nghe hiểu từ và cụm từ gần gũi với hoạt động của học sinh trong ngữ cảnh và chủ đề</a:t>
            </a:r>
            <a:r>
              <a:rPr lang="en-US" sz="4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dirty="0" err="1" smtClean="0">
                <a:latin typeface="Times New Roman" pitchFamily="18" charset="0"/>
                <a:cs typeface="Times New Roman" pitchFamily="18" charset="0"/>
              </a:rPr>
              <a:t>quen</a:t>
            </a:r>
            <a:r>
              <a:rPr lang="en-US" sz="4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dirty="0" err="1" smtClean="0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45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45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dirty="0" err="1" smtClean="0"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4500" dirty="0" smtClean="0"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4500" dirty="0" err="1" smtClean="0">
                <a:latin typeface="Times New Roman" pitchFamily="18" charset="0"/>
                <a:cs typeface="Times New Roman" pitchFamily="18" charset="0"/>
              </a:rPr>
              <a:t>vốn</a:t>
            </a:r>
            <a:r>
              <a:rPr lang="en-US" sz="4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dirty="0" err="1" smtClean="0"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4500" dirty="0" smtClean="0">
                <a:latin typeface="Times New Roman" pitchFamily="18" charset="0"/>
                <a:cs typeface="Times New Roman" pitchFamily="18" charset="0"/>
              </a:rPr>
              <a:t> 70 - 140 </a:t>
            </a:r>
            <a:r>
              <a:rPr lang="en-US" sz="45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5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>
              <a:buNone/>
            </a:pPr>
            <a:r>
              <a:rPr lang="vi-VN" sz="4500" dirty="0" smtClean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vi-VN" sz="45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Nói:</a:t>
            </a:r>
            <a:r>
              <a:rPr lang="vi-VN" sz="4500" dirty="0" smtClean="0">
                <a:latin typeface="Times New Roman" pitchFamily="18" charset="0"/>
                <a:cs typeface="Times New Roman" pitchFamily="18" charset="0"/>
              </a:rPr>
              <a:t> Trả lời đơn giản trong các tình huống hỏi đáp trong phạm vi chủ đề quen thuộc. Học sinh tham gia vào các hoạt</a:t>
            </a:r>
            <a:r>
              <a:rPr lang="en-US" sz="4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4500" dirty="0" smtClean="0">
                <a:latin typeface="Times New Roman" pitchFamily="18" charset="0"/>
                <a:cs typeface="Times New Roman" pitchFamily="18" charset="0"/>
              </a:rPr>
              <a:t>động, trò chơi trên lớp và bước đầu có thể đưa ra một số chỉ dẫn. Học sinh nghe và nhắc lại các cụm từ, câu đơn giản, bài vè,</a:t>
            </a:r>
            <a:r>
              <a:rPr lang="en-US" sz="4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4500" dirty="0" smtClean="0">
                <a:latin typeface="Times New Roman" pitchFamily="18" charset="0"/>
                <a:cs typeface="Times New Roman" pitchFamily="18" charset="0"/>
              </a:rPr>
              <a:t>bài hát phù hợp với với lứa tuổi trong nội dung bài học. Học sinh nói các từ quen thuộc, cụ thể và đơn giản trong ngữ cảnh.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040" y="228600"/>
            <a:ext cx="8640960" cy="780696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NỘI DUNG KHÁI QUÁT</a:t>
            </a:r>
            <a:endParaRPr lang="en-US" sz="36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295400"/>
            <a:ext cx="8640960" cy="530195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KỸ NĂNG NGÔN NGỮ:</a:t>
            </a:r>
          </a:p>
          <a:p>
            <a:pPr algn="just">
              <a:buNone/>
            </a:pPr>
            <a:r>
              <a:rPr lang="vi-VN" sz="2800" dirty="0" smtClean="0"/>
              <a:t>c) </a:t>
            </a:r>
            <a:r>
              <a:rPr lang="vi-VN" sz="2800" u="sng" dirty="0" smtClean="0">
                <a:solidFill>
                  <a:srgbClr val="FF0000"/>
                </a:solidFill>
              </a:rPr>
              <a:t>Đọc:</a:t>
            </a:r>
            <a:r>
              <a:rPr lang="vi-VN" sz="2800" dirty="0" smtClean="0"/>
              <a:t> Đọc các từ, câu đơn giản có tranh minh hoạ. Học sinh nghe và đọc theo, nhận biết từ và hiểu nghĩa của từ trong chủ</a:t>
            </a:r>
            <a:r>
              <a:rPr lang="en-US" sz="2800" dirty="0" smtClean="0"/>
              <a:t> </a:t>
            </a:r>
            <a:r>
              <a:rPr lang="vi-VN" sz="2800" dirty="0" smtClean="0"/>
              <a:t>đề đã học.</a:t>
            </a:r>
          </a:p>
          <a:p>
            <a:pPr algn="just">
              <a:buNone/>
            </a:pPr>
            <a:r>
              <a:rPr lang="en-US" sz="2800" dirty="0" smtClean="0"/>
              <a:t>d) </a:t>
            </a:r>
            <a:r>
              <a:rPr lang="en-US" sz="2800" dirty="0" err="1" smtClean="0">
                <a:solidFill>
                  <a:srgbClr val="FF0000"/>
                </a:solidFill>
              </a:rPr>
              <a:t>Viết</a:t>
            </a:r>
            <a:r>
              <a:rPr lang="en-US" sz="2800" dirty="0" smtClean="0">
                <a:solidFill>
                  <a:srgbClr val="FF0000"/>
                </a:solidFill>
              </a:rPr>
              <a:t>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588</TotalTime>
  <Words>2334</Words>
  <Application>Microsoft Office PowerPoint</Application>
  <PresentationFormat>On-screen Show (4:3)</PresentationFormat>
  <Paragraphs>238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Oriel</vt:lpstr>
      <vt:lpstr>Slide 1</vt:lpstr>
      <vt:lpstr>Slide 2</vt:lpstr>
      <vt:lpstr>ĐẶC ĐIỂM MÔN HỌC</vt:lpstr>
      <vt:lpstr>MỤC TIÊU CHUNG</vt:lpstr>
      <vt:lpstr>MỤC TIÊU CỤ THỂ</vt:lpstr>
      <vt:lpstr>MỤC TIÊU CỤ THỂ</vt:lpstr>
      <vt:lpstr>NỘI DUNG KHÁI QUÁT</vt:lpstr>
      <vt:lpstr>NỘI DUNG KHÁI QUÁT</vt:lpstr>
      <vt:lpstr>NỘI DUNG KHÁI QUÁT</vt:lpstr>
      <vt:lpstr>NỘI DUNG CỤ THỂ</vt:lpstr>
      <vt:lpstr>PHƯƠNG PHÁP GIÁO DỤC</vt:lpstr>
      <vt:lpstr>PHƯƠNG PHÁP GIÁO DỤC</vt:lpstr>
      <vt:lpstr>PHƯƠNG PHÁP GIÁO DỤC</vt:lpstr>
      <vt:lpstr>THỜI LƯỢNG</vt:lpstr>
      <vt:lpstr>Slide 15</vt:lpstr>
      <vt:lpstr>ĐẶC ĐIỂM MÔN HỌC</vt:lpstr>
      <vt:lpstr>QUAN ĐIỂM XÂY DỰNG CHƯƠNG TRÌNH </vt:lpstr>
      <vt:lpstr>MỤC TIÊU CẤP TIỂU HỌC</vt:lpstr>
      <vt:lpstr>MỤC TIÊU CẤP TIỂU HỌC</vt:lpstr>
      <vt:lpstr>YÊU CẦU CẦN ĐẠT</vt:lpstr>
      <vt:lpstr>YÊU CẦU CẦN ĐẠT</vt:lpstr>
      <vt:lpstr>CHỦ ĐIỂM, CHỦ ĐỀ</vt:lpstr>
      <vt:lpstr>NĂNG LỰC GIAO TIẾP</vt:lpstr>
      <vt:lpstr>KIẾN THỨC NGÔN NGỮ</vt:lpstr>
      <vt:lpstr>NỘI DUNG CỤ THỂ</vt:lpstr>
      <vt:lpstr>PHƯƠNG PHÁP GIÁO DỤC</vt:lpstr>
      <vt:lpstr>PHƯƠNG PHÁP GIÁO DỤC</vt:lpstr>
      <vt:lpstr>PHƯƠNG PHÁP GIÁO DỤC</vt:lpstr>
      <vt:lpstr>PHƯƠNG PHÁP GIÁO DỤC</vt:lpstr>
      <vt:lpstr>THỜI LƯỢNG</vt:lpstr>
      <vt:lpstr>Slide 31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ThanhBinh</dc:creator>
  <cp:lastModifiedBy>Manh Ha</cp:lastModifiedBy>
  <cp:revision>110</cp:revision>
  <dcterms:created xsi:type="dcterms:W3CDTF">2019-07-30T07:09:56Z</dcterms:created>
  <dcterms:modified xsi:type="dcterms:W3CDTF">2019-08-15T00:31:56Z</dcterms:modified>
</cp:coreProperties>
</file>